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277" r:id="rId4"/>
    <p:sldId id="259" r:id="rId5"/>
    <p:sldId id="260" r:id="rId6"/>
    <p:sldId id="261" r:id="rId7"/>
    <p:sldId id="262" r:id="rId8"/>
    <p:sldId id="281" r:id="rId9"/>
    <p:sldId id="28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7E76B4-6CD1-48A7-A6DA-B60FB7B7E3D8}" type="datetimeFigureOut">
              <a:rPr lang="en-US" smtClean="0"/>
              <a:pPr/>
              <a:t>14/09/2021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E76B4-6CD1-48A7-A6DA-B60FB7B7E3D8}" type="datetimeFigureOut">
              <a:rPr lang="en-US" smtClean="0"/>
              <a:pPr/>
              <a:t>14/09/2021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E76B4-6CD1-48A7-A6DA-B60FB7B7E3D8}" type="datetimeFigureOut">
              <a:rPr lang="en-US" smtClean="0"/>
              <a:pPr/>
              <a:t>14/09/2021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9C9992-5A15-4EA0-861F-C478E3ED56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E76B4-6CD1-48A7-A6DA-B60FB7B7E3D8}" type="datetimeFigureOut">
              <a:rPr lang="en-US" smtClean="0"/>
              <a:pPr/>
              <a:t>14/09/2021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E76B4-6CD1-48A7-A6DA-B60FB7B7E3D8}" type="datetimeFigureOut">
              <a:rPr lang="en-US" smtClean="0"/>
              <a:pPr/>
              <a:t>14/09/2021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7E76B4-6CD1-48A7-A6DA-B60FB7B7E3D8}" type="datetimeFigureOut">
              <a:rPr lang="en-US" smtClean="0"/>
              <a:pPr/>
              <a:t>14/09/2021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7E76B4-6CD1-48A7-A6DA-B60FB7B7E3D8}" type="datetimeFigureOut">
              <a:rPr lang="en-US" smtClean="0"/>
              <a:pPr/>
              <a:t>14/09/2021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7E76B4-6CD1-48A7-A6DA-B60FB7B7E3D8}" type="datetimeFigureOut">
              <a:rPr lang="en-US" smtClean="0"/>
              <a:pPr/>
              <a:t>14/09/2021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E76B4-6CD1-48A7-A6DA-B60FB7B7E3D8}" type="datetimeFigureOut">
              <a:rPr lang="en-US" smtClean="0"/>
              <a:pPr/>
              <a:t>14/09/2021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7E76B4-6CD1-48A7-A6DA-B60FB7B7E3D8}" type="datetimeFigureOut">
              <a:rPr lang="en-US" smtClean="0"/>
              <a:pPr/>
              <a:t>14/09/2021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7E76B4-6CD1-48A7-A6DA-B60FB7B7E3D8}" type="datetimeFigureOut">
              <a:rPr lang="en-US" smtClean="0"/>
              <a:pPr/>
              <a:t>14/09/2021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E76B4-6CD1-48A7-A6DA-B60FB7B7E3D8}" type="datetimeFigureOut">
              <a:rPr lang="en-US" smtClean="0"/>
              <a:pPr/>
              <a:t>14/09/2021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8D55-2C21-4FAC-9332-05ED462F9D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WordArt 4"/>
          <p:cNvSpPr>
            <a:spLocks noChangeArrowheads="1" noChangeShapeType="1" noTextEdit="1"/>
          </p:cNvSpPr>
          <p:nvPr/>
        </p:nvSpPr>
        <p:spPr bwMode="auto">
          <a:xfrm>
            <a:off x="1676400" y="533400"/>
            <a:ext cx="6781800" cy="1524000"/>
          </a:xfrm>
          <a:prstGeom prst="rect">
            <a:avLst/>
          </a:prstGeom>
        </p:spPr>
        <p:txBody>
          <a:bodyPr wrap="none" fromWordArt="1">
            <a:prstTxWarp prst="textPlain">
              <a:avLst>
                <a:gd name="adj" fmla="val 50000"/>
              </a:avLst>
            </a:prstTxWarp>
          </a:bodyPr>
          <a:lstStyle/>
          <a:p>
            <a:pPr algn="ctr"/>
            <a:endParaRPr lang="en-US" sz="5400" u="sng" kern="10" dirty="0">
              <a:ln w="19050">
                <a:solidFill>
                  <a:srgbClr val="0000FF"/>
                </a:solidFill>
                <a:round/>
                <a:headEnd/>
                <a:tailEnd/>
              </a:ln>
              <a:solidFill>
                <a:srgbClr val="FFC000"/>
              </a:solidFill>
              <a:latin typeface="Times New Roman" pitchFamily="18" charset="0"/>
              <a:cs typeface="Times New Roman" pitchFamily="18" charset="0"/>
            </a:endParaRPr>
          </a:p>
        </p:txBody>
      </p:sp>
      <p:pic>
        <p:nvPicPr>
          <p:cNvPr id="2051" name="Picture 5" descr="POINSET2"/>
          <p:cNvPicPr>
            <a:picLocks noChangeAspect="1" noChangeArrowheads="1"/>
          </p:cNvPicPr>
          <p:nvPr/>
        </p:nvPicPr>
        <p:blipFill>
          <a:blip r:embed="rId2" cstate="print"/>
          <a:srcRect/>
          <a:stretch>
            <a:fillRect/>
          </a:stretch>
        </p:blipFill>
        <p:spPr bwMode="auto">
          <a:xfrm rot="-5400000">
            <a:off x="-3968" y="4575968"/>
            <a:ext cx="2286000" cy="2278063"/>
          </a:xfrm>
          <a:prstGeom prst="rect">
            <a:avLst/>
          </a:prstGeom>
          <a:noFill/>
          <a:ln w="9525">
            <a:noFill/>
            <a:miter lim="800000"/>
            <a:headEnd/>
            <a:tailEnd/>
          </a:ln>
        </p:spPr>
      </p:pic>
      <p:pic>
        <p:nvPicPr>
          <p:cNvPr id="2052" name="Picture 6" descr="POINSET2"/>
          <p:cNvPicPr>
            <a:picLocks noChangeAspect="1" noChangeArrowheads="1"/>
          </p:cNvPicPr>
          <p:nvPr/>
        </p:nvPicPr>
        <p:blipFill>
          <a:blip r:embed="rId2" cstate="print"/>
          <a:srcRect/>
          <a:stretch>
            <a:fillRect/>
          </a:stretch>
        </p:blipFill>
        <p:spPr bwMode="auto">
          <a:xfrm rot="10800000">
            <a:off x="6629400" y="4352925"/>
            <a:ext cx="2514600" cy="2505075"/>
          </a:xfrm>
          <a:prstGeom prst="rect">
            <a:avLst/>
          </a:prstGeom>
          <a:noFill/>
          <a:ln w="9525">
            <a:noFill/>
            <a:miter lim="800000"/>
            <a:headEnd/>
            <a:tailEnd/>
          </a:ln>
        </p:spPr>
      </p:pic>
      <p:sp>
        <p:nvSpPr>
          <p:cNvPr id="14" name="WordArt 4"/>
          <p:cNvSpPr>
            <a:spLocks noChangeArrowheads="1" noChangeShapeType="1" noTextEdit="1"/>
          </p:cNvSpPr>
          <p:nvPr/>
        </p:nvSpPr>
        <p:spPr bwMode="auto">
          <a:xfrm>
            <a:off x="1066800" y="3124200"/>
            <a:ext cx="7239000" cy="1524000"/>
          </a:xfrm>
          <a:prstGeom prst="rect">
            <a:avLst/>
          </a:prstGeom>
        </p:spPr>
        <p:txBody>
          <a:bodyPr wrap="none" fromWordArt="1">
            <a:prstTxWarp prst="textPlain">
              <a:avLst>
                <a:gd name="adj" fmla="val 50000"/>
              </a:avLst>
            </a:prstTxWarp>
          </a:bodyPr>
          <a:lstStyle/>
          <a:p>
            <a:pPr algn="ctr"/>
            <a:r>
              <a:rPr lang="vi-VN" sz="5400" kern="10" dirty="0">
                <a:ln w="19050">
                  <a:solidFill>
                    <a:srgbClr val="0000FF"/>
                  </a:solidFill>
                  <a:round/>
                  <a:headEnd/>
                  <a:tailEnd/>
                </a:ln>
                <a:solidFill>
                  <a:srgbClr val="FFFF00"/>
                </a:solidFill>
                <a:latin typeface="Times New Roman" pitchFamily="18" charset="0"/>
                <a:cs typeface="Times New Roman" pitchFamily="18" charset="0"/>
              </a:rPr>
              <a:t>Bài dạy trực tuyến</a:t>
            </a:r>
          </a:p>
          <a:p>
            <a:pPr algn="ctr"/>
            <a:r>
              <a:rPr lang="vi-VN" sz="5400" kern="10" dirty="0">
                <a:ln w="19050">
                  <a:solidFill>
                    <a:srgbClr val="0000FF"/>
                  </a:solidFill>
                  <a:round/>
                  <a:headEnd/>
                  <a:tailEnd/>
                </a:ln>
                <a:solidFill>
                  <a:srgbClr val="FFFF00"/>
                </a:solidFill>
                <a:latin typeface="Times New Roman" pitchFamily="18" charset="0"/>
                <a:cs typeface="Times New Roman" pitchFamily="18" charset="0"/>
              </a:rPr>
              <a:t>Môn Đạo đức. Lớp 5</a:t>
            </a:r>
          </a:p>
          <a:p>
            <a:pPr algn="ctr"/>
            <a:r>
              <a:rPr lang="vi-VN" sz="5400" kern="10">
                <a:ln w="19050">
                  <a:solidFill>
                    <a:srgbClr val="0000FF"/>
                  </a:solidFill>
                  <a:round/>
                  <a:headEnd/>
                  <a:tailEnd/>
                </a:ln>
                <a:solidFill>
                  <a:srgbClr val="FFFF00"/>
                </a:solidFill>
                <a:latin typeface="Times New Roman" pitchFamily="18" charset="0"/>
                <a:cs typeface="Times New Roman" pitchFamily="18" charset="0"/>
              </a:rPr>
              <a:t>Năm học : 2021 -2022</a:t>
            </a:r>
            <a:endParaRPr lang="en-US" sz="5400" kern="10" dirty="0">
              <a:ln w="19050">
                <a:solidFill>
                  <a:srgbClr val="0000FF"/>
                </a:solidFill>
                <a:round/>
                <a:headEnd/>
                <a:tailEnd/>
              </a:ln>
              <a:solidFill>
                <a:srgbClr val="FFFF00"/>
              </a:solidFill>
              <a:latin typeface="Times New Roman" pitchFamily="18" charset="0"/>
              <a:cs typeface="Times New Roman" pitchFamily="18" charset="0"/>
            </a:endParaRPr>
          </a:p>
        </p:txBody>
      </p:sp>
      <p:sp>
        <p:nvSpPr>
          <p:cNvPr id="4" name="TextBox 3"/>
          <p:cNvSpPr txBox="1"/>
          <p:nvPr/>
        </p:nvSpPr>
        <p:spPr>
          <a:xfrm>
            <a:off x="1371600" y="914400"/>
            <a:ext cx="6019800" cy="1261884"/>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ỦY BAN NHÂN DÂN HUYỆN CỦ CHI</a:t>
            </a:r>
          </a:p>
          <a:p>
            <a:r>
              <a:rPr lang="vi-VN" sz="2400" b="1" dirty="0">
                <a:solidFill>
                  <a:srgbClr val="FF3399"/>
                </a:solidFill>
                <a:latin typeface="Times New Roman" pitchFamily="18" charset="0"/>
                <a:cs typeface="Times New Roman" pitchFamily="18" charset="0"/>
              </a:rPr>
              <a:t>           </a:t>
            </a:r>
            <a:r>
              <a:rPr lang="en-US" sz="2400" b="1" dirty="0">
                <a:solidFill>
                  <a:srgbClr val="FF3399"/>
                </a:solidFill>
                <a:latin typeface="Times New Roman" pitchFamily="18" charset="0"/>
                <a:cs typeface="Times New Roman" pitchFamily="18" charset="0"/>
              </a:rPr>
              <a:t>TRƯỜN</a:t>
            </a:r>
            <a:r>
              <a:rPr lang="en-US" sz="2400" b="1" dirty="0">
                <a:solidFill>
                  <a:srgbClr val="FF3399"/>
                </a:solidFill>
                <a:latin typeface="VNI-Times" pitchFamily="2" charset="0"/>
              </a:rPr>
              <a:t>G</a:t>
            </a:r>
            <a:r>
              <a:rPr lang="vi-VN" sz="2400" b="1" dirty="0">
                <a:solidFill>
                  <a:srgbClr val="FF3399"/>
                </a:solidFill>
                <a:latin typeface="VNI-Times" pitchFamily="2" charset="0"/>
              </a:rPr>
              <a:t> TH TRU</a:t>
            </a:r>
            <a:r>
              <a:rPr lang="en-US" sz="2400" b="1" dirty="0">
                <a:solidFill>
                  <a:srgbClr val="FF3399"/>
                </a:solidFill>
                <a:latin typeface="Times New Roman" pitchFamily="18" charset="0"/>
                <a:cs typeface="Times New Roman" pitchFamily="18" charset="0"/>
              </a:rPr>
              <a:t> TR</a:t>
            </a:r>
            <a:r>
              <a:rPr lang="vi-VN" sz="2400" b="1" dirty="0">
                <a:solidFill>
                  <a:srgbClr val="FF3399"/>
                </a:solidFill>
                <a:latin typeface="Times New Roman" pitchFamily="18" charset="0"/>
                <a:cs typeface="Times New Roman" pitchFamily="18" charset="0"/>
              </a:rPr>
              <a:t>U</a:t>
            </a:r>
            <a:r>
              <a:rPr lang="en-US" sz="2400" b="1" dirty="0">
                <a:solidFill>
                  <a:srgbClr val="FF3399"/>
                </a:solidFill>
                <a:latin typeface="Times New Roman" pitchFamily="18" charset="0"/>
                <a:cs typeface="Times New Roman" pitchFamily="18" charset="0"/>
              </a:rPr>
              <a:t>N</a:t>
            </a:r>
            <a:r>
              <a:rPr lang="en-US" sz="2400" b="1" dirty="0">
                <a:solidFill>
                  <a:srgbClr val="FF3399"/>
                </a:solidFill>
                <a:latin typeface="VNI-Times" pitchFamily="2" charset="0"/>
              </a:rPr>
              <a:t>G</a:t>
            </a:r>
            <a:r>
              <a:rPr lang="vi-VN" sz="2400" b="1" dirty="0">
                <a:solidFill>
                  <a:srgbClr val="FF3399"/>
                </a:solidFill>
                <a:latin typeface="VNI-Times" pitchFamily="2" charset="0"/>
              </a:rPr>
              <a:t> AN</a:t>
            </a:r>
            <a:endParaRPr lang="en-US" sz="24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397271330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Count="indefinite" fill="hold" grpId="0" nodeType="clickEffect" nodePh="1">
                                  <p:stCondLst>
                                    <p:cond delay="1000"/>
                                  </p:stCondLst>
                                  <p:endCondLst>
                                    <p:cond evt="begin" delay="0">
                                      <p:tn val="5"/>
                                    </p:cond>
                                  </p:end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0" fill="hold"/>
                                        <p:tgtEl>
                                          <p:spTgt spid="31748"/>
                                        </p:tgtEl>
                                        <p:attrNameLst>
                                          <p:attrName>ppt_x</p:attrName>
                                        </p:attrNameLst>
                                      </p:cBhvr>
                                      <p:tavLst>
                                        <p:tav tm="0">
                                          <p:val>
                                            <p:strVal val="#ppt_x"/>
                                          </p:val>
                                        </p:tav>
                                        <p:tav tm="100000">
                                          <p:val>
                                            <p:strVal val="#ppt_x"/>
                                          </p:val>
                                        </p:tav>
                                      </p:tavLst>
                                    </p:anim>
                                    <p:anim calcmode="lin" valueType="num">
                                      <p:cBhvr additive="base">
                                        <p:cTn id="8" dur="50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repeatCount="indefinite" fill="hold" grpId="0" nodeType="clickEffect">
                                  <p:stCondLst>
                                    <p:cond delay="100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0" fill="hold"/>
                                        <p:tgtEl>
                                          <p:spTgt spid="14"/>
                                        </p:tgtEl>
                                        <p:attrNameLst>
                                          <p:attrName>ppt_x</p:attrName>
                                        </p:attrNameLst>
                                      </p:cBhvr>
                                      <p:tavLst>
                                        <p:tav tm="0">
                                          <p:val>
                                            <p:strVal val="#ppt_x"/>
                                          </p:val>
                                        </p:tav>
                                        <p:tav tm="100000">
                                          <p:val>
                                            <p:strVal val="#ppt_x"/>
                                          </p:val>
                                        </p:tav>
                                      </p:tavLst>
                                    </p:anim>
                                    <p:anim calcmode="lin" valueType="num">
                                      <p:cBhvr additive="base">
                                        <p:cTn id="14"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ctrTitle"/>
          </p:nvPr>
        </p:nvSpPr>
        <p:spPr>
          <a:xfrm>
            <a:off x="685800" y="2895600"/>
            <a:ext cx="8153400" cy="1219200"/>
          </a:xfrm>
        </p:spPr>
        <p:txBody>
          <a:bodyPr>
            <a:normAutofit fontScale="90000"/>
          </a:bodyPr>
          <a:lstStyle/>
          <a:p>
            <a:pPr algn="l" eaLnBrk="1" hangingPunct="1"/>
            <a:r>
              <a:rPr lang="en-US" sz="6000" b="1">
                <a:solidFill>
                  <a:srgbClr val="009900"/>
                </a:solidFill>
              </a:rPr>
              <a:t>         Ghi nhớ: </a:t>
            </a:r>
            <a:br>
              <a:rPr lang="en-US" sz="6000" b="1">
                <a:solidFill>
                  <a:srgbClr val="009900"/>
                </a:solidFill>
              </a:rPr>
            </a:br>
            <a:r>
              <a:rPr lang="en-US" sz="5400" b="1">
                <a:solidFill>
                  <a:srgbClr val="009900"/>
                </a:solidFill>
                <a:latin typeface="VNI-Times" pitchFamily="2" charset="0"/>
              </a:rPr>
              <a:t>Naêm nay em ñaõ leân lôùp 5, lôùp lôùn nhaát tröôøng. Em raát vui vaø töï haøo. Em seõ coá gaéng chaêm ngoan, hoïc gioûi ñeå xöùng ñaùng laø hoïc sinh lôùp 5</a:t>
            </a:r>
            <a:r>
              <a:rPr lang="en-US" sz="5400" b="1">
                <a:solidFill>
                  <a:srgbClr val="009900"/>
                </a:solidFill>
              </a:rPr>
              <a:t>.</a:t>
            </a:r>
            <a:br>
              <a:rPr lang="en-US" sz="6000" b="1">
                <a:solidFill>
                  <a:srgbClr val="009900"/>
                </a:solidFill>
              </a:rPr>
            </a:br>
            <a:endParaRPr lang="en-US" sz="6000" b="1">
              <a:solidFill>
                <a:srgbClr val="0099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768" decel="100000"/>
                                        <p:tgtEl>
                                          <p:spTgt spid="19459"/>
                                        </p:tgtEl>
                                      </p:cBhvr>
                                    </p:animEffect>
                                    <p:animScale>
                                      <p:cBhvr>
                                        <p:cTn id="8" dur="768" decel="100000"/>
                                        <p:tgtEl>
                                          <p:spTgt spid="19459"/>
                                        </p:tgtEl>
                                      </p:cBhvr>
                                      <p:from x="10000" y="10000"/>
                                      <p:to x="200000" y="450000"/>
                                    </p:animScale>
                                    <p:animScale>
                                      <p:cBhvr>
                                        <p:cTn id="9" dur="1230" accel="100000" fill="hold">
                                          <p:stCondLst>
                                            <p:cond delay="768"/>
                                          </p:stCondLst>
                                        </p:cTn>
                                        <p:tgtEl>
                                          <p:spTgt spid="19459"/>
                                        </p:tgtEl>
                                      </p:cBhvr>
                                      <p:from x="200000" y="450000"/>
                                      <p:to x="100000" y="100000"/>
                                    </p:animScale>
                                    <p:set>
                                      <p:cBhvr>
                                        <p:cTn id="10" dur="768" fill="hold"/>
                                        <p:tgtEl>
                                          <p:spTgt spid="19459"/>
                                        </p:tgtEl>
                                        <p:attrNameLst>
                                          <p:attrName>ppt_x</p:attrName>
                                        </p:attrNameLst>
                                      </p:cBhvr>
                                      <p:to>
                                        <p:strVal val="(0.5)"/>
                                      </p:to>
                                    </p:set>
                                    <p:anim from="(0.5)" to="(#ppt_x)" calcmode="lin" valueType="num">
                                      <p:cBhvr>
                                        <p:cTn id="11" dur="1230" accel="100000" fill="hold">
                                          <p:stCondLst>
                                            <p:cond delay="768"/>
                                          </p:stCondLst>
                                        </p:cTn>
                                        <p:tgtEl>
                                          <p:spTgt spid="19459"/>
                                        </p:tgtEl>
                                        <p:attrNameLst>
                                          <p:attrName>ppt_x</p:attrName>
                                        </p:attrNameLst>
                                      </p:cBhvr>
                                    </p:anim>
                                    <p:set>
                                      <p:cBhvr>
                                        <p:cTn id="12" dur="768" fill="hold"/>
                                        <p:tgtEl>
                                          <p:spTgt spid="19459"/>
                                        </p:tgtEl>
                                        <p:attrNameLst>
                                          <p:attrName>ppt_y</p:attrName>
                                        </p:attrNameLst>
                                      </p:cBhvr>
                                      <p:to>
                                        <p:strVal val="(#ppt_y+0.4)"/>
                                      </p:to>
                                    </p:set>
                                    <p:anim from="(#ppt_y+0.4)" to="(#ppt_y)" calcmode="lin" valueType="num">
                                      <p:cBhvr>
                                        <p:cTn id="13" dur="1230" accel="100000" fill="hold">
                                          <p:stCondLst>
                                            <p:cond delay="768"/>
                                          </p:stCondLst>
                                        </p:cTn>
                                        <p:tgtEl>
                                          <p:spTgt spid="1945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4"/>
          <p:cNvSpPr txBox="1">
            <a:spLocks noChangeArrowheads="1"/>
          </p:cNvSpPr>
          <p:nvPr/>
        </p:nvSpPr>
        <p:spPr bwMode="auto">
          <a:xfrm>
            <a:off x="1981200" y="965200"/>
            <a:ext cx="5527675" cy="1016000"/>
          </a:xfrm>
          <a:prstGeom prst="rect">
            <a:avLst/>
          </a:prstGeom>
          <a:noFill/>
          <a:ln w="9525">
            <a:noFill/>
            <a:miter lim="800000"/>
            <a:headEnd/>
            <a:tailEnd/>
          </a:ln>
        </p:spPr>
        <p:txBody>
          <a:bodyPr wrap="none">
            <a:spAutoFit/>
          </a:bodyPr>
          <a:lstStyle/>
          <a:p>
            <a:r>
              <a:rPr lang="en-US" sz="6000" b="1"/>
              <a:t>HOẠT ĐỘNG 2</a:t>
            </a:r>
          </a:p>
        </p:txBody>
      </p:sp>
      <p:sp>
        <p:nvSpPr>
          <p:cNvPr id="5" name="Rectangle 4"/>
          <p:cNvSpPr/>
          <p:nvPr/>
        </p:nvSpPr>
        <p:spPr>
          <a:xfrm>
            <a:off x="762000" y="2838271"/>
            <a:ext cx="7924799" cy="1200329"/>
          </a:xfrm>
          <a:prstGeom prst="rect">
            <a:avLst/>
          </a:prstGeom>
          <a:noFill/>
        </p:spPr>
        <p:txBody>
          <a:bodyPr>
            <a:spAutoFit/>
          </a:bodyPr>
          <a:lstStyle/>
          <a:p>
            <a:pPr algn="ctr">
              <a:defRPr/>
            </a:pP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Liên</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hệ</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thực</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tế</a:t>
            </a:r>
            <a:endPar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9220" name="Picture 7" descr="POINSET2"/>
          <p:cNvPicPr>
            <a:picLocks noChangeAspect="1" noChangeArrowheads="1"/>
          </p:cNvPicPr>
          <p:nvPr/>
        </p:nvPicPr>
        <p:blipFill>
          <a:blip r:embed="rId2" cstate="print"/>
          <a:srcRect/>
          <a:stretch>
            <a:fillRect/>
          </a:stretch>
        </p:blipFill>
        <p:spPr bwMode="auto">
          <a:xfrm rot="-5400000">
            <a:off x="-4762" y="4195762"/>
            <a:ext cx="2667000" cy="2657475"/>
          </a:xfrm>
          <a:prstGeom prst="rect">
            <a:avLst/>
          </a:prstGeom>
          <a:noFill/>
          <a:ln w="9525">
            <a:noFill/>
            <a:miter lim="800000"/>
            <a:headEnd/>
            <a:tailEnd/>
          </a:ln>
        </p:spPr>
      </p:pic>
      <p:pic>
        <p:nvPicPr>
          <p:cNvPr id="9221" name="Picture 8" descr="POINSET2"/>
          <p:cNvPicPr>
            <a:picLocks noChangeAspect="1" noChangeArrowheads="1"/>
          </p:cNvPicPr>
          <p:nvPr/>
        </p:nvPicPr>
        <p:blipFill>
          <a:blip r:embed="rId2" cstate="print"/>
          <a:srcRect/>
          <a:stretch>
            <a:fillRect/>
          </a:stretch>
        </p:blipFill>
        <p:spPr bwMode="auto">
          <a:xfrm rot="10800000">
            <a:off x="6553200" y="4276725"/>
            <a:ext cx="2590800" cy="2581275"/>
          </a:xfrm>
          <a:prstGeom prst="rect">
            <a:avLst/>
          </a:prstGeom>
          <a:noFill/>
          <a:ln w="9525">
            <a:noFill/>
            <a:miter lim="800000"/>
            <a:headEnd/>
            <a:tailEnd/>
          </a:ln>
        </p:spPr>
      </p:pic>
      <p:pic>
        <p:nvPicPr>
          <p:cNvPr id="9222" name="Picture 9" descr="POINSET2"/>
          <p:cNvPicPr>
            <a:picLocks noChangeAspect="1" noChangeArrowheads="1"/>
          </p:cNvPicPr>
          <p:nvPr/>
        </p:nvPicPr>
        <p:blipFill>
          <a:blip r:embed="rId2" cstate="print"/>
          <a:srcRect/>
          <a:stretch>
            <a:fillRect/>
          </a:stretch>
        </p:blipFill>
        <p:spPr bwMode="auto">
          <a:xfrm>
            <a:off x="-4763" y="4763"/>
            <a:ext cx="1681163" cy="1674812"/>
          </a:xfrm>
          <a:prstGeom prst="rect">
            <a:avLst/>
          </a:prstGeom>
          <a:noFill/>
          <a:ln w="9525">
            <a:noFill/>
            <a:miter lim="800000"/>
            <a:headEnd/>
            <a:tailEnd/>
          </a:ln>
        </p:spPr>
      </p:pic>
      <p:pic>
        <p:nvPicPr>
          <p:cNvPr id="9223" name="Picture 10" descr="POINSET2"/>
          <p:cNvPicPr>
            <a:picLocks noChangeAspect="1" noChangeArrowheads="1"/>
          </p:cNvPicPr>
          <p:nvPr/>
        </p:nvPicPr>
        <p:blipFill>
          <a:blip r:embed="rId2" cstate="print"/>
          <a:srcRect/>
          <a:stretch>
            <a:fillRect/>
          </a:stretch>
        </p:blipFill>
        <p:spPr bwMode="auto">
          <a:xfrm rot="5611677">
            <a:off x="7246938" y="3175"/>
            <a:ext cx="1900238" cy="18938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5" name="Rectangle 5"/>
          <p:cNvSpPr>
            <a:spLocks noGrp="1" noChangeArrowheads="1"/>
          </p:cNvSpPr>
          <p:nvPr>
            <p:ph type="body" idx="1"/>
          </p:nvPr>
        </p:nvSpPr>
        <p:spPr>
          <a:xfrm>
            <a:off x="0" y="304800"/>
            <a:ext cx="8915400" cy="1295400"/>
          </a:xfrm>
        </p:spPr>
        <p:txBody>
          <a:bodyPr>
            <a:normAutofit lnSpcReduction="10000"/>
          </a:bodyPr>
          <a:lstStyle/>
          <a:p>
            <a:pPr marL="0" indent="0" eaLnBrk="1" hangingPunct="1">
              <a:lnSpc>
                <a:spcPct val="80000"/>
              </a:lnSpc>
              <a:buFontTx/>
              <a:buNone/>
            </a:pPr>
            <a:r>
              <a:rPr lang="en-US" b="1">
                <a:solidFill>
                  <a:srgbClr val="CC3300"/>
                </a:solidFill>
              </a:rPr>
              <a:t>Bài 1:</a:t>
            </a:r>
          </a:p>
          <a:p>
            <a:pPr marL="0" indent="0" eaLnBrk="1" hangingPunct="1">
              <a:lnSpc>
                <a:spcPct val="80000"/>
              </a:lnSpc>
              <a:buFontTx/>
              <a:buNone/>
            </a:pPr>
            <a:r>
              <a:rPr lang="en-US" b="1">
                <a:solidFill>
                  <a:srgbClr val="CC3300"/>
                </a:solidFill>
              </a:rPr>
              <a:t>Theo em, </a:t>
            </a:r>
            <a:r>
              <a:rPr lang="en-US" b="1">
                <a:solidFill>
                  <a:srgbClr val="CC3300"/>
                </a:solidFill>
                <a:latin typeface="VNI-Times" pitchFamily="2" charset="0"/>
              </a:rPr>
              <a:t>hoïc sinh lôùp 5 caàn coù nhöõng haønh ñoäng, vieäc laøm naøo döôùi ñaây?</a:t>
            </a:r>
          </a:p>
        </p:txBody>
      </p:sp>
      <p:sp>
        <p:nvSpPr>
          <p:cNvPr id="10243" name="Rectangle 9"/>
          <p:cNvSpPr>
            <a:spLocks noChangeArrowheads="1"/>
          </p:cNvSpPr>
          <p:nvPr/>
        </p:nvSpPr>
        <p:spPr bwMode="auto">
          <a:xfrm>
            <a:off x="76200" y="1600200"/>
            <a:ext cx="9067800" cy="4965700"/>
          </a:xfrm>
          <a:prstGeom prst="rect">
            <a:avLst/>
          </a:prstGeom>
          <a:noFill/>
          <a:ln w="9525">
            <a:noFill/>
            <a:miter lim="800000"/>
            <a:headEnd/>
            <a:tailEnd/>
          </a:ln>
        </p:spPr>
        <p:txBody>
          <a:bodyPr anchor="ctr">
            <a:spAutoFit/>
          </a:bodyPr>
          <a:lstStyle/>
          <a:p>
            <a:pPr marL="342900" indent="-342900">
              <a:buFontTx/>
              <a:buAutoNum type="alphaLcParenR"/>
              <a:tabLst>
                <a:tab pos="685800" algn="l"/>
              </a:tabLst>
            </a:pPr>
            <a:r>
              <a:rPr lang="en-US" sz="3200" b="1" dirty="0" err="1">
                <a:solidFill>
                  <a:schemeClr val="tx2"/>
                </a:solidFill>
                <a:latin typeface="VNI-Times" pitchFamily="2" charset="0"/>
              </a:rPr>
              <a:t>Thöïc</a:t>
            </a:r>
            <a:r>
              <a:rPr lang="en-US" sz="3200" b="1" dirty="0">
                <a:solidFill>
                  <a:schemeClr val="tx2"/>
                </a:solidFill>
                <a:latin typeface="VNI-Times" pitchFamily="2" charset="0"/>
              </a:rPr>
              <a:t> </a:t>
            </a:r>
            <a:r>
              <a:rPr lang="en-US" sz="3200" b="1" dirty="0" err="1">
                <a:solidFill>
                  <a:schemeClr val="tx2"/>
                </a:solidFill>
                <a:latin typeface="VNI-Times" pitchFamily="2" charset="0"/>
              </a:rPr>
              <a:t>hieän</a:t>
            </a:r>
            <a:r>
              <a:rPr lang="en-US" sz="3200" b="1" dirty="0">
                <a:solidFill>
                  <a:schemeClr val="tx2"/>
                </a:solidFill>
                <a:latin typeface="VNI-Times" pitchFamily="2" charset="0"/>
              </a:rPr>
              <a:t> </a:t>
            </a:r>
            <a:r>
              <a:rPr lang="en-US" sz="3200" b="1" dirty="0" err="1">
                <a:solidFill>
                  <a:schemeClr val="tx2"/>
                </a:solidFill>
                <a:latin typeface="VNI-Times" pitchFamily="2" charset="0"/>
              </a:rPr>
              <a:t>toát</a:t>
            </a:r>
            <a:r>
              <a:rPr lang="en-US" sz="3200" b="1" dirty="0">
                <a:solidFill>
                  <a:schemeClr val="tx2"/>
                </a:solidFill>
                <a:latin typeface="VNI-Times" pitchFamily="2" charset="0"/>
              </a:rPr>
              <a:t> </a:t>
            </a:r>
            <a:r>
              <a:rPr lang="en-US" sz="3200" b="1" dirty="0" err="1">
                <a:solidFill>
                  <a:schemeClr val="tx2"/>
                </a:solidFill>
                <a:latin typeface="VNI-Times" pitchFamily="2" charset="0"/>
              </a:rPr>
              <a:t>Naêm</a:t>
            </a:r>
            <a:r>
              <a:rPr lang="en-US" sz="3200" b="1" dirty="0">
                <a:solidFill>
                  <a:schemeClr val="tx2"/>
                </a:solidFill>
                <a:latin typeface="VNI-Times" pitchFamily="2" charset="0"/>
              </a:rPr>
              <a:t> </a:t>
            </a:r>
            <a:r>
              <a:rPr lang="en-US" sz="3200" b="1" dirty="0" err="1">
                <a:solidFill>
                  <a:schemeClr val="tx2"/>
                </a:solidFill>
                <a:latin typeface="VNI-Times" pitchFamily="2" charset="0"/>
              </a:rPr>
              <a:t>ñieàu</a:t>
            </a:r>
            <a:r>
              <a:rPr lang="en-US" sz="3200" b="1" dirty="0">
                <a:solidFill>
                  <a:schemeClr val="tx2"/>
                </a:solidFill>
                <a:latin typeface="VNI-Times" pitchFamily="2" charset="0"/>
              </a:rPr>
              <a:t> </a:t>
            </a:r>
            <a:r>
              <a:rPr lang="en-US" sz="3200" b="1" dirty="0" err="1">
                <a:solidFill>
                  <a:schemeClr val="tx2"/>
                </a:solidFill>
                <a:latin typeface="VNI-Times" pitchFamily="2" charset="0"/>
              </a:rPr>
              <a:t>Baùc</a:t>
            </a:r>
            <a:r>
              <a:rPr lang="en-US" sz="3200" b="1" dirty="0">
                <a:solidFill>
                  <a:schemeClr val="tx2"/>
                </a:solidFill>
                <a:latin typeface="VNI-Times" pitchFamily="2" charset="0"/>
              </a:rPr>
              <a:t> </a:t>
            </a:r>
            <a:r>
              <a:rPr lang="en-US" sz="3200" b="1" dirty="0" err="1">
                <a:solidFill>
                  <a:schemeClr val="tx2"/>
                </a:solidFill>
                <a:latin typeface="VNI-Times" pitchFamily="2" charset="0"/>
              </a:rPr>
              <a:t>Hoà</a:t>
            </a:r>
            <a:r>
              <a:rPr lang="en-US" sz="3200" b="1" dirty="0">
                <a:solidFill>
                  <a:schemeClr val="tx2"/>
                </a:solidFill>
                <a:latin typeface="VNI-Times" pitchFamily="2" charset="0"/>
              </a:rPr>
              <a:t> </a:t>
            </a:r>
            <a:r>
              <a:rPr lang="en-US" sz="3200" b="1" dirty="0" err="1">
                <a:solidFill>
                  <a:schemeClr val="tx2"/>
                </a:solidFill>
                <a:latin typeface="VNI-Times" pitchFamily="2" charset="0"/>
              </a:rPr>
              <a:t>daïy</a:t>
            </a:r>
            <a:r>
              <a:rPr lang="en-US" sz="3200" b="1" dirty="0">
                <a:solidFill>
                  <a:schemeClr val="tx2"/>
                </a:solidFill>
                <a:latin typeface="VNI-Times" pitchFamily="2" charset="0"/>
              </a:rPr>
              <a:t> </a:t>
            </a:r>
            <a:r>
              <a:rPr lang="en-US" sz="3200" b="1" dirty="0" err="1">
                <a:solidFill>
                  <a:schemeClr val="tx2"/>
                </a:solidFill>
                <a:latin typeface="VNI-Times" pitchFamily="2" charset="0"/>
              </a:rPr>
              <a:t>thieáu</a:t>
            </a:r>
            <a:r>
              <a:rPr lang="en-US" sz="3200" b="1" dirty="0">
                <a:solidFill>
                  <a:schemeClr val="tx2"/>
                </a:solidFill>
                <a:latin typeface="VNI-Times" pitchFamily="2" charset="0"/>
              </a:rPr>
              <a:t> </a:t>
            </a:r>
            <a:r>
              <a:rPr lang="en-US" sz="3200" b="1" dirty="0" err="1">
                <a:solidFill>
                  <a:schemeClr val="tx2"/>
                </a:solidFill>
                <a:latin typeface="VNI-Times" pitchFamily="2" charset="0"/>
              </a:rPr>
              <a:t>nieân</a:t>
            </a:r>
            <a:r>
              <a:rPr lang="en-US" sz="3200" b="1" dirty="0">
                <a:solidFill>
                  <a:schemeClr val="tx2"/>
                </a:solidFill>
                <a:latin typeface="VNI-Times" pitchFamily="2" charset="0"/>
              </a:rPr>
              <a:t> </a:t>
            </a:r>
            <a:r>
              <a:rPr lang="en-US" sz="3200" b="1" dirty="0" err="1">
                <a:solidFill>
                  <a:schemeClr val="tx2"/>
                </a:solidFill>
                <a:latin typeface="VNI-Times" pitchFamily="2" charset="0"/>
              </a:rPr>
              <a:t>nhi</a:t>
            </a:r>
            <a:r>
              <a:rPr lang="en-US" sz="3200" b="1" dirty="0">
                <a:solidFill>
                  <a:schemeClr val="tx2"/>
                </a:solidFill>
                <a:latin typeface="VNI-Times" pitchFamily="2" charset="0"/>
              </a:rPr>
              <a:t> </a:t>
            </a:r>
            <a:r>
              <a:rPr lang="en-US" sz="3200" b="1" dirty="0" err="1">
                <a:solidFill>
                  <a:schemeClr val="tx2"/>
                </a:solidFill>
                <a:latin typeface="VNI-Times" pitchFamily="2" charset="0"/>
              </a:rPr>
              <a:t>ñoàng</a:t>
            </a:r>
            <a:r>
              <a:rPr lang="en-US" sz="3200" b="1" dirty="0">
                <a:solidFill>
                  <a:schemeClr val="tx2"/>
                </a:solidFill>
                <a:latin typeface="VNI-Times" pitchFamily="2" charset="0"/>
              </a:rPr>
              <a:t>. </a:t>
            </a:r>
          </a:p>
          <a:p>
            <a:pPr marL="342900" indent="-342900">
              <a:buFontTx/>
              <a:buAutoNum type="alphaLcParenR"/>
              <a:tabLst>
                <a:tab pos="685800" algn="l"/>
              </a:tabLst>
            </a:pPr>
            <a:r>
              <a:rPr lang="en-US" sz="3200" b="1" dirty="0" err="1">
                <a:solidFill>
                  <a:schemeClr val="tx2"/>
                </a:solidFill>
                <a:latin typeface="VNI-Times" pitchFamily="2" charset="0"/>
              </a:rPr>
              <a:t>Thöïc</a:t>
            </a:r>
            <a:r>
              <a:rPr lang="en-US" sz="3200" b="1" dirty="0">
                <a:solidFill>
                  <a:schemeClr val="tx2"/>
                </a:solidFill>
                <a:latin typeface="VNI-Times" pitchFamily="2" charset="0"/>
              </a:rPr>
              <a:t> </a:t>
            </a:r>
            <a:r>
              <a:rPr lang="en-US" sz="3200" b="1" dirty="0" err="1">
                <a:solidFill>
                  <a:schemeClr val="tx2"/>
                </a:solidFill>
                <a:latin typeface="VNI-Times" pitchFamily="2" charset="0"/>
              </a:rPr>
              <a:t>hieän</a:t>
            </a:r>
            <a:r>
              <a:rPr lang="en-US" sz="3200" b="1" dirty="0">
                <a:solidFill>
                  <a:schemeClr val="tx2"/>
                </a:solidFill>
                <a:latin typeface="VNI-Times" pitchFamily="2" charset="0"/>
              </a:rPr>
              <a:t> </a:t>
            </a:r>
            <a:r>
              <a:rPr lang="en-US" sz="3200" b="1" dirty="0" err="1">
                <a:solidFill>
                  <a:schemeClr val="tx2"/>
                </a:solidFill>
                <a:latin typeface="VNI-Times" pitchFamily="2" charset="0"/>
              </a:rPr>
              <a:t>noäi</a:t>
            </a:r>
            <a:r>
              <a:rPr lang="en-US" sz="3200" b="1" dirty="0">
                <a:solidFill>
                  <a:schemeClr val="tx2"/>
                </a:solidFill>
                <a:latin typeface="VNI-Times" pitchFamily="2" charset="0"/>
              </a:rPr>
              <a:t> </a:t>
            </a:r>
            <a:r>
              <a:rPr lang="en-US" sz="3200" b="1" dirty="0" err="1">
                <a:solidFill>
                  <a:schemeClr val="tx2"/>
                </a:solidFill>
                <a:latin typeface="VNI-Times" pitchFamily="2" charset="0"/>
              </a:rPr>
              <a:t>quy</a:t>
            </a:r>
            <a:r>
              <a:rPr lang="en-US" sz="3200" b="1" dirty="0">
                <a:solidFill>
                  <a:schemeClr val="tx2"/>
                </a:solidFill>
                <a:latin typeface="VNI-Times" pitchFamily="2" charset="0"/>
              </a:rPr>
              <a:t> </a:t>
            </a:r>
            <a:r>
              <a:rPr lang="en-US" sz="3200" b="1" dirty="0" err="1">
                <a:solidFill>
                  <a:schemeClr val="tx2"/>
                </a:solidFill>
                <a:latin typeface="VNI-Times" pitchFamily="2" charset="0"/>
              </a:rPr>
              <a:t>cuûa</a:t>
            </a:r>
            <a:r>
              <a:rPr lang="en-US" sz="3200" b="1" dirty="0">
                <a:solidFill>
                  <a:schemeClr val="tx2"/>
                </a:solidFill>
                <a:latin typeface="VNI-Times" pitchFamily="2" charset="0"/>
              </a:rPr>
              <a:t> </a:t>
            </a:r>
            <a:r>
              <a:rPr lang="en-US" sz="3200" b="1" dirty="0" err="1">
                <a:solidFill>
                  <a:schemeClr val="tx2"/>
                </a:solidFill>
                <a:latin typeface="VNI-Times" pitchFamily="2" charset="0"/>
              </a:rPr>
              <a:t>tröôøng</a:t>
            </a:r>
            <a:r>
              <a:rPr lang="en-US" sz="3200" b="1" dirty="0">
                <a:solidFill>
                  <a:schemeClr val="tx2"/>
                </a:solidFill>
                <a:latin typeface="VNI-Times" pitchFamily="2" charset="0"/>
              </a:rPr>
              <a:t>, </a:t>
            </a:r>
            <a:r>
              <a:rPr lang="en-US" sz="3200" b="1" dirty="0" err="1">
                <a:solidFill>
                  <a:schemeClr val="tx2"/>
                </a:solidFill>
                <a:latin typeface="VNI-Times" pitchFamily="2" charset="0"/>
              </a:rPr>
              <a:t>cuûa</a:t>
            </a:r>
            <a:r>
              <a:rPr lang="en-US" sz="3200" b="1" dirty="0">
                <a:solidFill>
                  <a:schemeClr val="tx2"/>
                </a:solidFill>
                <a:latin typeface="VNI-Times" pitchFamily="2" charset="0"/>
              </a:rPr>
              <a:t> </a:t>
            </a:r>
            <a:r>
              <a:rPr lang="en-US" sz="3200" b="1" dirty="0" err="1">
                <a:solidFill>
                  <a:schemeClr val="tx2"/>
                </a:solidFill>
                <a:latin typeface="VNI-Times" pitchFamily="2" charset="0"/>
              </a:rPr>
              <a:t>lôùp</a:t>
            </a:r>
            <a:r>
              <a:rPr lang="en-US" sz="3200" b="1" dirty="0">
                <a:solidFill>
                  <a:schemeClr val="tx2"/>
                </a:solidFill>
                <a:latin typeface="VNI-Times" pitchFamily="2" charset="0"/>
              </a:rPr>
              <a:t>. </a:t>
            </a:r>
          </a:p>
          <a:p>
            <a:pPr marL="342900" indent="-342900">
              <a:buFontTx/>
              <a:buAutoNum type="alphaLcParenR"/>
              <a:tabLst>
                <a:tab pos="685800" algn="l"/>
              </a:tabLst>
            </a:pPr>
            <a:r>
              <a:rPr lang="en-US" sz="3200" b="1" dirty="0" err="1">
                <a:solidFill>
                  <a:schemeClr val="tx2"/>
                </a:solidFill>
                <a:latin typeface="VNI-Times" pitchFamily="2" charset="0"/>
              </a:rPr>
              <a:t>Tích</a:t>
            </a:r>
            <a:r>
              <a:rPr lang="en-US" sz="3200" b="1" dirty="0">
                <a:solidFill>
                  <a:schemeClr val="tx2"/>
                </a:solidFill>
                <a:latin typeface="VNI-Times" pitchFamily="2" charset="0"/>
              </a:rPr>
              <a:t> </a:t>
            </a:r>
            <a:r>
              <a:rPr lang="en-US" sz="3200" b="1" dirty="0" err="1">
                <a:solidFill>
                  <a:schemeClr val="tx2"/>
                </a:solidFill>
                <a:latin typeface="VNI-Times" pitchFamily="2" charset="0"/>
              </a:rPr>
              <a:t>cöïc</a:t>
            </a:r>
            <a:r>
              <a:rPr lang="en-US" sz="3200" b="1" dirty="0">
                <a:solidFill>
                  <a:schemeClr val="tx2"/>
                </a:solidFill>
                <a:latin typeface="VNI-Times" pitchFamily="2" charset="0"/>
              </a:rPr>
              <a:t> </a:t>
            </a:r>
            <a:r>
              <a:rPr lang="en-US" sz="3200" b="1" dirty="0" err="1">
                <a:solidFill>
                  <a:schemeClr val="tx2"/>
                </a:solidFill>
                <a:latin typeface="VNI-Times" pitchFamily="2" charset="0"/>
              </a:rPr>
              <a:t>tham</a:t>
            </a:r>
            <a:r>
              <a:rPr lang="en-US" sz="3200" b="1" dirty="0">
                <a:solidFill>
                  <a:schemeClr val="tx2"/>
                </a:solidFill>
                <a:latin typeface="VNI-Times" pitchFamily="2" charset="0"/>
              </a:rPr>
              <a:t> </a:t>
            </a:r>
            <a:r>
              <a:rPr lang="en-US" sz="3200" b="1" dirty="0" err="1">
                <a:solidFill>
                  <a:schemeClr val="tx2"/>
                </a:solidFill>
                <a:latin typeface="VNI-Times" pitchFamily="2" charset="0"/>
              </a:rPr>
              <a:t>gia</a:t>
            </a:r>
            <a:r>
              <a:rPr lang="en-US" sz="3200" b="1" dirty="0">
                <a:solidFill>
                  <a:schemeClr val="tx2"/>
                </a:solidFill>
                <a:latin typeface="VNI-Times" pitchFamily="2" charset="0"/>
              </a:rPr>
              <a:t> </a:t>
            </a:r>
            <a:r>
              <a:rPr lang="en-US" sz="3200" b="1" dirty="0" err="1">
                <a:solidFill>
                  <a:schemeClr val="tx2"/>
                </a:solidFill>
                <a:latin typeface="VNI-Times" pitchFamily="2" charset="0"/>
              </a:rPr>
              <a:t>caùc</a:t>
            </a:r>
            <a:r>
              <a:rPr lang="en-US" sz="3200" b="1" dirty="0">
                <a:solidFill>
                  <a:schemeClr val="tx2"/>
                </a:solidFill>
                <a:latin typeface="VNI-Times" pitchFamily="2" charset="0"/>
              </a:rPr>
              <a:t> </a:t>
            </a:r>
            <a:r>
              <a:rPr lang="en-US" sz="3200" b="1" dirty="0" err="1">
                <a:solidFill>
                  <a:schemeClr val="tx2"/>
                </a:solidFill>
                <a:latin typeface="VNI-Times" pitchFamily="2" charset="0"/>
              </a:rPr>
              <a:t>hoaït</a:t>
            </a:r>
            <a:r>
              <a:rPr lang="en-US" sz="3200" b="1" dirty="0">
                <a:solidFill>
                  <a:schemeClr val="tx2"/>
                </a:solidFill>
                <a:latin typeface="VNI-Times" pitchFamily="2" charset="0"/>
              </a:rPr>
              <a:t> </a:t>
            </a:r>
            <a:r>
              <a:rPr lang="en-US" sz="3200" b="1" dirty="0" err="1">
                <a:solidFill>
                  <a:schemeClr val="tx2"/>
                </a:solidFill>
                <a:latin typeface="VNI-Times" pitchFamily="2" charset="0"/>
              </a:rPr>
              <a:t>ñoäng</a:t>
            </a:r>
            <a:r>
              <a:rPr lang="en-US" sz="3200" b="1" dirty="0">
                <a:solidFill>
                  <a:schemeClr val="tx2"/>
                </a:solidFill>
                <a:latin typeface="VNI-Times" pitchFamily="2" charset="0"/>
              </a:rPr>
              <a:t> </a:t>
            </a:r>
            <a:r>
              <a:rPr lang="en-US" sz="3200" b="1" dirty="0" err="1">
                <a:solidFill>
                  <a:schemeClr val="tx2"/>
                </a:solidFill>
                <a:latin typeface="VNI-Times" pitchFamily="2" charset="0"/>
              </a:rPr>
              <a:t>taäp</a:t>
            </a:r>
            <a:r>
              <a:rPr lang="en-US" sz="3200" b="1" dirty="0">
                <a:solidFill>
                  <a:schemeClr val="tx2"/>
                </a:solidFill>
                <a:latin typeface="VNI-Times" pitchFamily="2" charset="0"/>
              </a:rPr>
              <a:t> </a:t>
            </a:r>
            <a:r>
              <a:rPr lang="en-US" sz="3200" b="1" dirty="0" err="1">
                <a:solidFill>
                  <a:schemeClr val="tx2"/>
                </a:solidFill>
                <a:latin typeface="VNI-Times" pitchFamily="2" charset="0"/>
              </a:rPr>
              <a:t>theå</a:t>
            </a:r>
            <a:r>
              <a:rPr lang="en-US" sz="3200" b="1" dirty="0">
                <a:solidFill>
                  <a:schemeClr val="tx2"/>
                </a:solidFill>
                <a:latin typeface="VNI-Times" pitchFamily="2" charset="0"/>
              </a:rPr>
              <a:t>, </a:t>
            </a:r>
            <a:r>
              <a:rPr lang="en-US" sz="3200" b="1" dirty="0" err="1">
                <a:solidFill>
                  <a:schemeClr val="tx2"/>
                </a:solidFill>
                <a:latin typeface="VNI-Times" pitchFamily="2" charset="0"/>
              </a:rPr>
              <a:t>hoaït</a:t>
            </a:r>
            <a:r>
              <a:rPr lang="en-US" sz="3200" b="1" dirty="0">
                <a:solidFill>
                  <a:schemeClr val="tx2"/>
                </a:solidFill>
                <a:latin typeface="VNI-Times" pitchFamily="2" charset="0"/>
              </a:rPr>
              <a:t> </a:t>
            </a:r>
            <a:r>
              <a:rPr lang="en-US" sz="3200" b="1" dirty="0" err="1">
                <a:solidFill>
                  <a:schemeClr val="tx2"/>
                </a:solidFill>
                <a:latin typeface="VNI-Times" pitchFamily="2" charset="0"/>
              </a:rPr>
              <a:t>ñoäng</a:t>
            </a:r>
            <a:r>
              <a:rPr lang="en-US" sz="3200" b="1" dirty="0">
                <a:solidFill>
                  <a:schemeClr val="tx2"/>
                </a:solidFill>
                <a:latin typeface="VNI-Times" pitchFamily="2" charset="0"/>
              </a:rPr>
              <a:t> </a:t>
            </a:r>
            <a:r>
              <a:rPr lang="en-US" sz="3200" b="1" dirty="0" err="1">
                <a:solidFill>
                  <a:schemeClr val="tx2"/>
                </a:solidFill>
                <a:latin typeface="VNI-Times" pitchFamily="2" charset="0"/>
              </a:rPr>
              <a:t>xaõ</a:t>
            </a:r>
            <a:r>
              <a:rPr lang="en-US" sz="3200" b="1" dirty="0">
                <a:solidFill>
                  <a:schemeClr val="tx2"/>
                </a:solidFill>
                <a:latin typeface="VNI-Times" pitchFamily="2" charset="0"/>
              </a:rPr>
              <a:t> </a:t>
            </a:r>
            <a:r>
              <a:rPr lang="en-US" sz="3200" b="1" dirty="0" err="1">
                <a:solidFill>
                  <a:schemeClr val="tx2"/>
                </a:solidFill>
                <a:latin typeface="VNI-Times" pitchFamily="2" charset="0"/>
              </a:rPr>
              <a:t>hoäi</a:t>
            </a:r>
            <a:r>
              <a:rPr lang="en-US" sz="3200" b="1" dirty="0">
                <a:solidFill>
                  <a:schemeClr val="tx2"/>
                </a:solidFill>
                <a:latin typeface="VNI-Times" pitchFamily="2" charset="0"/>
              </a:rPr>
              <a:t> do </a:t>
            </a:r>
            <a:r>
              <a:rPr lang="en-US" sz="3200" b="1" dirty="0" err="1">
                <a:solidFill>
                  <a:schemeClr val="tx2"/>
                </a:solidFill>
                <a:latin typeface="VNI-Times" pitchFamily="2" charset="0"/>
              </a:rPr>
              <a:t>lôùp</a:t>
            </a:r>
            <a:r>
              <a:rPr lang="en-US" sz="3200" b="1" dirty="0">
                <a:solidFill>
                  <a:schemeClr val="tx2"/>
                </a:solidFill>
                <a:latin typeface="VNI-Times" pitchFamily="2" charset="0"/>
              </a:rPr>
              <a:t>, </a:t>
            </a:r>
            <a:r>
              <a:rPr lang="en-US" sz="3200" b="1" dirty="0" err="1">
                <a:solidFill>
                  <a:schemeClr val="tx2"/>
                </a:solidFill>
                <a:latin typeface="VNI-Times" pitchFamily="2" charset="0"/>
              </a:rPr>
              <a:t>tröôøng</a:t>
            </a:r>
            <a:r>
              <a:rPr lang="en-US" sz="3200" b="1" dirty="0">
                <a:solidFill>
                  <a:schemeClr val="tx2"/>
                </a:solidFill>
                <a:latin typeface="VNI-Times" pitchFamily="2" charset="0"/>
              </a:rPr>
              <a:t>, </a:t>
            </a:r>
            <a:r>
              <a:rPr lang="en-US" sz="3200" b="1" dirty="0" err="1">
                <a:solidFill>
                  <a:schemeClr val="tx2"/>
                </a:solidFill>
                <a:latin typeface="VNI-Times" pitchFamily="2" charset="0"/>
              </a:rPr>
              <a:t>ñòa</a:t>
            </a:r>
            <a:r>
              <a:rPr lang="en-US" sz="3200" b="1" dirty="0">
                <a:solidFill>
                  <a:schemeClr val="tx2"/>
                </a:solidFill>
                <a:latin typeface="VNI-Times" pitchFamily="2" charset="0"/>
              </a:rPr>
              <a:t> </a:t>
            </a:r>
            <a:r>
              <a:rPr lang="en-US" sz="3200" b="1" dirty="0" err="1">
                <a:solidFill>
                  <a:schemeClr val="tx2"/>
                </a:solidFill>
                <a:latin typeface="VNI-Times" pitchFamily="2" charset="0"/>
              </a:rPr>
              <a:t>phöông</a:t>
            </a:r>
            <a:r>
              <a:rPr lang="en-US" sz="3200" b="1" dirty="0">
                <a:solidFill>
                  <a:schemeClr val="tx2"/>
                </a:solidFill>
                <a:latin typeface="VNI-Times" pitchFamily="2" charset="0"/>
              </a:rPr>
              <a:t> </a:t>
            </a:r>
            <a:r>
              <a:rPr lang="en-US" sz="3200" b="1" dirty="0" err="1">
                <a:solidFill>
                  <a:schemeClr val="tx2"/>
                </a:solidFill>
                <a:latin typeface="VNI-Times" pitchFamily="2" charset="0"/>
              </a:rPr>
              <a:t>toå</a:t>
            </a:r>
            <a:r>
              <a:rPr lang="en-US" sz="3200" b="1" dirty="0">
                <a:solidFill>
                  <a:schemeClr val="tx2"/>
                </a:solidFill>
                <a:latin typeface="VNI-Times" pitchFamily="2" charset="0"/>
              </a:rPr>
              <a:t> </a:t>
            </a:r>
            <a:r>
              <a:rPr lang="en-US" sz="3200" b="1" dirty="0" err="1">
                <a:solidFill>
                  <a:schemeClr val="tx2"/>
                </a:solidFill>
                <a:latin typeface="VNI-Times" pitchFamily="2" charset="0"/>
              </a:rPr>
              <a:t>chöùc</a:t>
            </a:r>
            <a:r>
              <a:rPr lang="en-US" sz="3200" b="1" dirty="0">
                <a:solidFill>
                  <a:schemeClr val="tx2"/>
                </a:solidFill>
                <a:latin typeface="VNI-Times" pitchFamily="2" charset="0"/>
              </a:rPr>
              <a:t>. </a:t>
            </a:r>
          </a:p>
          <a:p>
            <a:pPr marL="342900" indent="-342900">
              <a:buFontTx/>
              <a:buAutoNum type="alphaLcParenR"/>
              <a:tabLst>
                <a:tab pos="685800" algn="l"/>
              </a:tabLst>
            </a:pPr>
            <a:r>
              <a:rPr lang="en-US" sz="3200" b="1" dirty="0" err="1">
                <a:solidFill>
                  <a:schemeClr val="tx2"/>
                </a:solidFill>
                <a:latin typeface="VNI-Times" pitchFamily="2" charset="0"/>
              </a:rPr>
              <a:t>Nhöôøng</a:t>
            </a:r>
            <a:r>
              <a:rPr lang="en-US" sz="3200" b="1" dirty="0">
                <a:solidFill>
                  <a:schemeClr val="tx2"/>
                </a:solidFill>
                <a:latin typeface="VNI-Times" pitchFamily="2" charset="0"/>
              </a:rPr>
              <a:t> </a:t>
            </a:r>
            <a:r>
              <a:rPr lang="en-US" sz="3200" b="1" dirty="0" err="1">
                <a:solidFill>
                  <a:schemeClr val="tx2"/>
                </a:solidFill>
                <a:latin typeface="VNI-Times" pitchFamily="2" charset="0"/>
              </a:rPr>
              <a:t>nhòn</a:t>
            </a:r>
            <a:r>
              <a:rPr lang="en-US" sz="3200" b="1" dirty="0">
                <a:solidFill>
                  <a:schemeClr val="tx2"/>
                </a:solidFill>
                <a:latin typeface="VNI-Times" pitchFamily="2" charset="0"/>
              </a:rPr>
              <a:t>, </a:t>
            </a:r>
            <a:r>
              <a:rPr lang="en-US" sz="3200" b="1" dirty="0" err="1">
                <a:solidFill>
                  <a:schemeClr val="tx2"/>
                </a:solidFill>
                <a:latin typeface="VNI-Times" pitchFamily="2" charset="0"/>
              </a:rPr>
              <a:t>giuùp</a:t>
            </a:r>
            <a:r>
              <a:rPr lang="en-US" sz="3200" b="1" dirty="0">
                <a:solidFill>
                  <a:schemeClr val="tx2"/>
                </a:solidFill>
                <a:latin typeface="VNI-Times" pitchFamily="2" charset="0"/>
              </a:rPr>
              <a:t> </a:t>
            </a:r>
            <a:r>
              <a:rPr lang="en-US" sz="3200" b="1" dirty="0" err="1">
                <a:solidFill>
                  <a:schemeClr val="tx2"/>
                </a:solidFill>
                <a:latin typeface="VNI-Times" pitchFamily="2" charset="0"/>
              </a:rPr>
              <a:t>ñôõ</a:t>
            </a:r>
            <a:r>
              <a:rPr lang="en-US" sz="3200" b="1" dirty="0">
                <a:solidFill>
                  <a:schemeClr val="tx2"/>
                </a:solidFill>
                <a:latin typeface="VNI-Times" pitchFamily="2" charset="0"/>
              </a:rPr>
              <a:t> </a:t>
            </a:r>
            <a:r>
              <a:rPr lang="en-US" sz="3200" b="1" dirty="0" err="1">
                <a:solidFill>
                  <a:schemeClr val="tx2"/>
                </a:solidFill>
                <a:latin typeface="VNI-Times" pitchFamily="2" charset="0"/>
              </a:rPr>
              <a:t>caùc</a:t>
            </a:r>
            <a:r>
              <a:rPr lang="en-US" sz="3200" b="1" dirty="0">
                <a:solidFill>
                  <a:schemeClr val="tx2"/>
                </a:solidFill>
                <a:latin typeface="VNI-Times" pitchFamily="2" charset="0"/>
              </a:rPr>
              <a:t> </a:t>
            </a:r>
            <a:r>
              <a:rPr lang="en-US" sz="3200" b="1" dirty="0" err="1">
                <a:solidFill>
                  <a:schemeClr val="tx2"/>
                </a:solidFill>
                <a:latin typeface="VNI-Times" pitchFamily="2" charset="0"/>
              </a:rPr>
              <a:t>em</a:t>
            </a:r>
            <a:r>
              <a:rPr lang="en-US" sz="3200" b="1" dirty="0">
                <a:solidFill>
                  <a:schemeClr val="tx2"/>
                </a:solidFill>
                <a:latin typeface="VNI-Times" pitchFamily="2" charset="0"/>
              </a:rPr>
              <a:t> </a:t>
            </a:r>
            <a:r>
              <a:rPr lang="en-US" sz="3200" b="1" dirty="0" err="1">
                <a:solidFill>
                  <a:schemeClr val="tx2"/>
                </a:solidFill>
                <a:latin typeface="VNI-Times" pitchFamily="2" charset="0"/>
              </a:rPr>
              <a:t>hoïc</a:t>
            </a:r>
            <a:r>
              <a:rPr lang="en-US" sz="3200" b="1" dirty="0">
                <a:solidFill>
                  <a:schemeClr val="tx2"/>
                </a:solidFill>
                <a:latin typeface="VNI-Times" pitchFamily="2" charset="0"/>
              </a:rPr>
              <a:t> </a:t>
            </a:r>
            <a:r>
              <a:rPr lang="en-US" sz="3200" b="1" dirty="0" err="1">
                <a:solidFill>
                  <a:schemeClr val="tx2"/>
                </a:solidFill>
                <a:latin typeface="VNI-Times" pitchFamily="2" charset="0"/>
              </a:rPr>
              <a:t>sinh</a:t>
            </a:r>
            <a:r>
              <a:rPr lang="en-US" sz="3200" b="1" dirty="0">
                <a:solidFill>
                  <a:schemeClr val="tx2"/>
                </a:solidFill>
                <a:latin typeface="VNI-Times" pitchFamily="2" charset="0"/>
              </a:rPr>
              <a:t> </a:t>
            </a:r>
            <a:r>
              <a:rPr lang="en-US" sz="3200" b="1" dirty="0" err="1">
                <a:solidFill>
                  <a:schemeClr val="tx2"/>
                </a:solidFill>
                <a:latin typeface="VNI-Times" pitchFamily="2" charset="0"/>
              </a:rPr>
              <a:t>nhoû</a:t>
            </a:r>
            <a:r>
              <a:rPr lang="en-US" sz="3200" b="1" dirty="0">
                <a:solidFill>
                  <a:schemeClr val="tx2"/>
                </a:solidFill>
                <a:latin typeface="VNI-Times" pitchFamily="2" charset="0"/>
              </a:rPr>
              <a:t>.</a:t>
            </a:r>
          </a:p>
          <a:p>
            <a:pPr marL="342900" indent="-342900">
              <a:buFontTx/>
              <a:buAutoNum type="alphaLcParenR"/>
              <a:tabLst>
                <a:tab pos="685800" algn="l"/>
              </a:tabLst>
            </a:pPr>
            <a:r>
              <a:rPr lang="en-US" sz="3200" b="1" dirty="0" err="1">
                <a:solidFill>
                  <a:schemeClr val="tx2"/>
                </a:solidFill>
                <a:latin typeface="VNI-Times" pitchFamily="2" charset="0"/>
              </a:rPr>
              <a:t>Buoäc</a:t>
            </a:r>
            <a:r>
              <a:rPr lang="en-US" sz="3200" b="1" dirty="0">
                <a:solidFill>
                  <a:schemeClr val="tx2"/>
                </a:solidFill>
                <a:latin typeface="VNI-Times" pitchFamily="2" charset="0"/>
              </a:rPr>
              <a:t> </a:t>
            </a:r>
            <a:r>
              <a:rPr lang="en-US" sz="3200" b="1" dirty="0" err="1">
                <a:solidFill>
                  <a:schemeClr val="tx2"/>
                </a:solidFill>
                <a:latin typeface="VNI-Times" pitchFamily="2" charset="0"/>
              </a:rPr>
              <a:t>caùc</a:t>
            </a:r>
            <a:r>
              <a:rPr lang="en-US" sz="3200" b="1" dirty="0">
                <a:solidFill>
                  <a:schemeClr val="tx2"/>
                </a:solidFill>
                <a:latin typeface="VNI-Times" pitchFamily="2" charset="0"/>
              </a:rPr>
              <a:t> </a:t>
            </a:r>
            <a:r>
              <a:rPr lang="en-US" sz="3200" b="1" dirty="0" err="1">
                <a:solidFill>
                  <a:schemeClr val="tx2"/>
                </a:solidFill>
                <a:latin typeface="VNI-Times" pitchFamily="2" charset="0"/>
              </a:rPr>
              <a:t>em</a:t>
            </a:r>
            <a:r>
              <a:rPr lang="en-US" sz="3200" b="1" dirty="0">
                <a:solidFill>
                  <a:schemeClr val="tx2"/>
                </a:solidFill>
                <a:latin typeface="VNI-Times" pitchFamily="2" charset="0"/>
              </a:rPr>
              <a:t> </a:t>
            </a:r>
            <a:r>
              <a:rPr lang="en-US" sz="3200" b="1" dirty="0" err="1">
                <a:solidFill>
                  <a:schemeClr val="tx2"/>
                </a:solidFill>
                <a:latin typeface="VNI-Times" pitchFamily="2" charset="0"/>
              </a:rPr>
              <a:t>nhoû</a:t>
            </a:r>
            <a:r>
              <a:rPr lang="en-US" sz="3200" b="1" dirty="0">
                <a:solidFill>
                  <a:schemeClr val="tx2"/>
                </a:solidFill>
                <a:latin typeface="VNI-Times" pitchFamily="2" charset="0"/>
              </a:rPr>
              <a:t> </a:t>
            </a:r>
            <a:r>
              <a:rPr lang="en-US" sz="3200" b="1" dirty="0" err="1">
                <a:solidFill>
                  <a:schemeClr val="tx2"/>
                </a:solidFill>
                <a:latin typeface="VNI-Times" pitchFamily="2" charset="0"/>
              </a:rPr>
              <a:t>phaûi</a:t>
            </a:r>
            <a:r>
              <a:rPr lang="en-US" sz="3200" b="1" dirty="0">
                <a:solidFill>
                  <a:schemeClr val="tx2"/>
                </a:solidFill>
                <a:latin typeface="VNI-Times" pitchFamily="2" charset="0"/>
              </a:rPr>
              <a:t> </a:t>
            </a:r>
            <a:r>
              <a:rPr lang="en-US" sz="3200" b="1" dirty="0" err="1">
                <a:solidFill>
                  <a:schemeClr val="tx2"/>
                </a:solidFill>
                <a:latin typeface="VNI-Times" pitchFamily="2" charset="0"/>
              </a:rPr>
              <a:t>laøm</a:t>
            </a:r>
            <a:r>
              <a:rPr lang="en-US" sz="3200" b="1" dirty="0">
                <a:solidFill>
                  <a:schemeClr val="tx2"/>
                </a:solidFill>
                <a:latin typeface="VNI-Times" pitchFamily="2" charset="0"/>
              </a:rPr>
              <a:t> </a:t>
            </a:r>
            <a:r>
              <a:rPr lang="en-US" sz="3200" b="1" dirty="0" err="1">
                <a:solidFill>
                  <a:schemeClr val="tx2"/>
                </a:solidFill>
                <a:latin typeface="VNI-Times" pitchFamily="2" charset="0"/>
              </a:rPr>
              <a:t>theo</a:t>
            </a:r>
            <a:r>
              <a:rPr lang="en-US" sz="3200" b="1" dirty="0">
                <a:solidFill>
                  <a:schemeClr val="tx2"/>
                </a:solidFill>
                <a:latin typeface="VNI-Times" pitchFamily="2" charset="0"/>
              </a:rPr>
              <a:t> </a:t>
            </a:r>
            <a:r>
              <a:rPr lang="en-US" sz="3200" b="1" dirty="0" err="1">
                <a:solidFill>
                  <a:schemeClr val="tx2"/>
                </a:solidFill>
                <a:latin typeface="VNI-Times" pitchFamily="2" charset="0"/>
              </a:rPr>
              <a:t>moïi</a:t>
            </a:r>
            <a:r>
              <a:rPr lang="en-US" sz="3200" b="1" dirty="0">
                <a:solidFill>
                  <a:schemeClr val="tx2"/>
                </a:solidFill>
                <a:latin typeface="VNI-Times" pitchFamily="2" charset="0"/>
              </a:rPr>
              <a:t> </a:t>
            </a:r>
            <a:r>
              <a:rPr lang="en-US" sz="3200" b="1" dirty="0" err="1">
                <a:solidFill>
                  <a:schemeClr val="tx2"/>
                </a:solidFill>
                <a:latin typeface="VNI-Times" pitchFamily="2" charset="0"/>
              </a:rPr>
              <a:t>yù</a:t>
            </a:r>
            <a:r>
              <a:rPr lang="en-US" sz="3200" b="1" dirty="0">
                <a:solidFill>
                  <a:schemeClr val="tx2"/>
                </a:solidFill>
                <a:latin typeface="VNI-Times" pitchFamily="2" charset="0"/>
              </a:rPr>
              <a:t> </a:t>
            </a:r>
            <a:r>
              <a:rPr lang="en-US" sz="3200" b="1" dirty="0" err="1">
                <a:solidFill>
                  <a:schemeClr val="tx2"/>
                </a:solidFill>
                <a:latin typeface="VNI-Times" pitchFamily="2" charset="0"/>
              </a:rPr>
              <a:t>muoán</a:t>
            </a:r>
            <a:r>
              <a:rPr lang="en-US" sz="3200" b="1" dirty="0">
                <a:solidFill>
                  <a:schemeClr val="tx2"/>
                </a:solidFill>
                <a:latin typeface="VNI-Times" pitchFamily="2" charset="0"/>
              </a:rPr>
              <a:t> </a:t>
            </a:r>
            <a:r>
              <a:rPr lang="en-US" sz="3200" b="1" dirty="0" err="1">
                <a:solidFill>
                  <a:schemeClr val="tx2"/>
                </a:solidFill>
                <a:latin typeface="VNI-Times" pitchFamily="2" charset="0"/>
              </a:rPr>
              <a:t>cuûa</a:t>
            </a:r>
            <a:r>
              <a:rPr lang="en-US" sz="3200" b="1" dirty="0">
                <a:solidFill>
                  <a:schemeClr val="tx2"/>
                </a:solidFill>
                <a:latin typeface="VNI-Times" pitchFamily="2" charset="0"/>
              </a:rPr>
              <a:t> </a:t>
            </a:r>
            <a:r>
              <a:rPr lang="en-US" sz="3200" b="1" dirty="0" err="1">
                <a:solidFill>
                  <a:schemeClr val="tx2"/>
                </a:solidFill>
                <a:latin typeface="VNI-Times" pitchFamily="2" charset="0"/>
              </a:rPr>
              <a:t>mình</a:t>
            </a:r>
            <a:r>
              <a:rPr lang="en-US" sz="3200" b="1" dirty="0">
                <a:solidFill>
                  <a:schemeClr val="tx2"/>
                </a:solidFill>
                <a:latin typeface=".VnTime" pitchFamily="34" charset="0"/>
              </a:rPr>
              <a:t>.</a:t>
            </a:r>
          </a:p>
          <a:p>
            <a:pPr marL="342900" indent="-342900">
              <a:buFontTx/>
              <a:buAutoNum type="alphaLcParenR"/>
              <a:tabLst>
                <a:tab pos="685800" algn="l"/>
              </a:tabLst>
            </a:pPr>
            <a:r>
              <a:rPr lang="en-US" sz="3200" b="1" dirty="0" err="1">
                <a:solidFill>
                  <a:schemeClr val="tx2"/>
                </a:solidFill>
                <a:latin typeface="VNI-Times" pitchFamily="2" charset="0"/>
              </a:rPr>
              <a:t>Göông</a:t>
            </a:r>
            <a:r>
              <a:rPr lang="en-US" sz="3200" b="1" dirty="0">
                <a:solidFill>
                  <a:schemeClr val="tx2"/>
                </a:solidFill>
                <a:latin typeface="VNI-Times" pitchFamily="2" charset="0"/>
              </a:rPr>
              <a:t> </a:t>
            </a:r>
            <a:r>
              <a:rPr lang="en-US" sz="3200" b="1" dirty="0" err="1">
                <a:solidFill>
                  <a:schemeClr val="tx2"/>
                </a:solidFill>
                <a:latin typeface="VNI-Times" pitchFamily="2" charset="0"/>
              </a:rPr>
              <a:t>maãu</a:t>
            </a:r>
            <a:r>
              <a:rPr lang="en-US" sz="3200" b="1" dirty="0">
                <a:solidFill>
                  <a:schemeClr val="tx2"/>
                </a:solidFill>
                <a:latin typeface="VNI-Times" pitchFamily="2" charset="0"/>
              </a:rPr>
              <a:t> </a:t>
            </a:r>
            <a:r>
              <a:rPr lang="en-US" sz="3200" b="1" dirty="0" err="1">
                <a:solidFill>
                  <a:schemeClr val="tx2"/>
                </a:solidFill>
                <a:latin typeface="VNI-Times" pitchFamily="2" charset="0"/>
              </a:rPr>
              <a:t>veà</a:t>
            </a:r>
            <a:r>
              <a:rPr lang="en-US" sz="3200" b="1" dirty="0">
                <a:solidFill>
                  <a:schemeClr val="tx2"/>
                </a:solidFill>
                <a:latin typeface="VNI-Times" pitchFamily="2" charset="0"/>
              </a:rPr>
              <a:t> </a:t>
            </a:r>
            <a:r>
              <a:rPr lang="en-US" sz="3200" b="1" dirty="0" err="1">
                <a:solidFill>
                  <a:schemeClr val="tx2"/>
                </a:solidFill>
                <a:latin typeface="VNI-Times" pitchFamily="2" charset="0"/>
              </a:rPr>
              <a:t>moïi</a:t>
            </a:r>
            <a:r>
              <a:rPr lang="en-US" sz="3200" b="1" dirty="0">
                <a:solidFill>
                  <a:schemeClr val="tx2"/>
                </a:solidFill>
                <a:latin typeface="VNI-Times" pitchFamily="2" charset="0"/>
              </a:rPr>
              <a:t> </a:t>
            </a:r>
            <a:r>
              <a:rPr lang="en-US" sz="3200" b="1" dirty="0" err="1">
                <a:solidFill>
                  <a:schemeClr val="tx2"/>
                </a:solidFill>
                <a:latin typeface="VNI-Times" pitchFamily="2" charset="0"/>
              </a:rPr>
              <a:t>maët</a:t>
            </a:r>
            <a:r>
              <a:rPr lang="en-US" sz="3200" b="1" dirty="0">
                <a:solidFill>
                  <a:schemeClr val="tx2"/>
                </a:solidFill>
                <a:latin typeface="VNI-Times" pitchFamily="2" charset="0"/>
              </a:rPr>
              <a:t> </a:t>
            </a:r>
            <a:r>
              <a:rPr lang="en-US" sz="3200" b="1" dirty="0" err="1">
                <a:solidFill>
                  <a:schemeClr val="tx2"/>
                </a:solidFill>
                <a:latin typeface="VNI-Times" pitchFamily="2" charset="0"/>
              </a:rPr>
              <a:t>cho</a:t>
            </a:r>
            <a:r>
              <a:rPr lang="en-US" sz="3200" b="1" dirty="0">
                <a:solidFill>
                  <a:schemeClr val="tx2"/>
                </a:solidFill>
                <a:latin typeface="VNI-Times" pitchFamily="2" charset="0"/>
              </a:rPr>
              <a:t> </a:t>
            </a:r>
            <a:r>
              <a:rPr lang="en-US" sz="3200" b="1" dirty="0" err="1">
                <a:solidFill>
                  <a:schemeClr val="tx2"/>
                </a:solidFill>
                <a:latin typeface="VNI-Times" pitchFamily="2" charset="0"/>
              </a:rPr>
              <a:t>caùc</a:t>
            </a:r>
            <a:r>
              <a:rPr lang="en-US" sz="3200" b="1" dirty="0">
                <a:solidFill>
                  <a:schemeClr val="tx2"/>
                </a:solidFill>
                <a:latin typeface="VNI-Times" pitchFamily="2" charset="0"/>
              </a:rPr>
              <a:t> </a:t>
            </a:r>
            <a:r>
              <a:rPr lang="en-US" sz="3200" b="1" dirty="0" err="1">
                <a:solidFill>
                  <a:schemeClr val="tx2"/>
                </a:solidFill>
                <a:latin typeface="VNI-Times" pitchFamily="2" charset="0"/>
              </a:rPr>
              <a:t>em</a:t>
            </a:r>
            <a:r>
              <a:rPr lang="en-US" sz="3200" b="1" dirty="0">
                <a:solidFill>
                  <a:schemeClr val="tx2"/>
                </a:solidFill>
                <a:latin typeface="VNI-Times" pitchFamily="2" charset="0"/>
              </a:rPr>
              <a:t> </a:t>
            </a:r>
            <a:r>
              <a:rPr lang="en-US" sz="3200" b="1" dirty="0" err="1">
                <a:solidFill>
                  <a:schemeClr val="tx2"/>
                </a:solidFill>
                <a:latin typeface="VNI-Times" pitchFamily="2" charset="0"/>
              </a:rPr>
              <a:t>hoïc</a:t>
            </a:r>
            <a:r>
              <a:rPr lang="en-US" sz="3200" b="1" dirty="0">
                <a:solidFill>
                  <a:schemeClr val="tx2"/>
                </a:solidFill>
                <a:latin typeface="VNI-Times" pitchFamily="2" charset="0"/>
              </a:rPr>
              <a:t> </a:t>
            </a:r>
            <a:r>
              <a:rPr lang="en-US" sz="3200" b="1" dirty="0" err="1">
                <a:solidFill>
                  <a:schemeClr val="tx2"/>
                </a:solidFill>
                <a:latin typeface="VNI-Times" pitchFamily="2" charset="0"/>
              </a:rPr>
              <a:t>sinh</a:t>
            </a:r>
            <a:r>
              <a:rPr lang="en-US" sz="3200" b="1" dirty="0">
                <a:solidFill>
                  <a:schemeClr val="tx2"/>
                </a:solidFill>
                <a:latin typeface="VNI-Times" pitchFamily="2" charset="0"/>
              </a:rPr>
              <a:t> </a:t>
            </a:r>
            <a:r>
              <a:rPr lang="en-US" sz="3200" b="1" dirty="0" err="1">
                <a:solidFill>
                  <a:schemeClr val="tx2"/>
                </a:solidFill>
                <a:latin typeface="VNI-Times" pitchFamily="2" charset="0"/>
              </a:rPr>
              <a:t>lôùp</a:t>
            </a:r>
            <a:r>
              <a:rPr lang="en-US" sz="3200" b="1" dirty="0">
                <a:solidFill>
                  <a:schemeClr val="tx2"/>
                </a:solidFill>
                <a:latin typeface="VNI-Times" pitchFamily="2" charset="0"/>
              </a:rPr>
              <a:t> </a:t>
            </a:r>
            <a:r>
              <a:rPr lang="en-US" sz="3200" b="1" dirty="0" err="1">
                <a:solidFill>
                  <a:schemeClr val="tx2"/>
                </a:solidFill>
                <a:latin typeface="VNI-Times" pitchFamily="2" charset="0"/>
              </a:rPr>
              <a:t>döôùi</a:t>
            </a:r>
            <a:r>
              <a:rPr lang="en-US" sz="3200" b="1" dirty="0">
                <a:solidFill>
                  <a:schemeClr val="tx2"/>
                </a:solidFill>
                <a:latin typeface="VNI-Times" pitchFamily="2" charset="0"/>
              </a:rPr>
              <a:t> </a:t>
            </a:r>
            <a:r>
              <a:rPr lang="en-US" sz="3200" b="1" dirty="0" err="1">
                <a:solidFill>
                  <a:schemeClr val="tx2"/>
                </a:solidFill>
                <a:latin typeface="VNI-Times" pitchFamily="2" charset="0"/>
              </a:rPr>
              <a:t>noi</a:t>
            </a:r>
            <a:r>
              <a:rPr lang="en-US" sz="3200" b="1" dirty="0">
                <a:solidFill>
                  <a:schemeClr val="tx2"/>
                </a:solidFill>
                <a:latin typeface="VNI-Times" pitchFamily="2" charset="0"/>
              </a:rPr>
              <a:t> </a:t>
            </a:r>
            <a:r>
              <a:rPr lang="en-US" sz="3200" b="1" dirty="0" err="1">
                <a:solidFill>
                  <a:schemeClr val="tx2"/>
                </a:solidFill>
                <a:latin typeface="VNI-Times" pitchFamily="2" charset="0"/>
              </a:rPr>
              <a:t>theo.</a:t>
            </a:r>
            <a:endParaRPr lang="en-US" sz="3200" b="1" dirty="0">
              <a:solidFill>
                <a:schemeClr val="tx2"/>
              </a:solidFill>
              <a:latin typeface="VNI-Times" pitchFamily="2"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fade">
                                      <p:cBhvr>
                                        <p:cTn id="7" dur="1000"/>
                                        <p:tgtEl>
                                          <p:spTgt spid="20485">
                                            <p:txEl>
                                              <p:pRg st="0" end="0"/>
                                            </p:txEl>
                                          </p:spTgt>
                                        </p:tgtEl>
                                      </p:cBhvr>
                                    </p:animEffect>
                                    <p:anim calcmode="lin" valueType="num">
                                      <p:cBhvr>
                                        <p:cTn id="8" dur="10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fade">
                                      <p:cBhvr>
                                        <p:cTn id="12" dur="1000"/>
                                        <p:tgtEl>
                                          <p:spTgt spid="20485">
                                            <p:txEl>
                                              <p:pRg st="1" end="1"/>
                                            </p:txEl>
                                          </p:spTgt>
                                        </p:tgtEl>
                                      </p:cBhvr>
                                    </p:animEffect>
                                    <p:anim calcmode="lin" valueType="num">
                                      <p:cBhvr>
                                        <p:cTn id="13" dur="1000" fill="hold"/>
                                        <p:tgtEl>
                                          <p:spTgt spid="2048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48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4" descr="scan0012"/>
          <p:cNvPicPr>
            <a:picLocks noChangeAspect="1" noChangeArrowheads="1"/>
          </p:cNvPicPr>
          <p:nvPr/>
        </p:nvPicPr>
        <p:blipFill>
          <a:blip r:embed="rId2" cstate="print"/>
          <a:srcRect/>
          <a:stretch>
            <a:fillRect/>
          </a:stretch>
        </p:blipFill>
        <p:spPr bwMode="auto">
          <a:xfrm>
            <a:off x="152400" y="2362200"/>
            <a:ext cx="4267200" cy="4343400"/>
          </a:xfrm>
          <a:prstGeom prst="rect">
            <a:avLst/>
          </a:prstGeom>
          <a:noFill/>
          <a:ln w="57150" cmpd="thinThick">
            <a:solidFill>
              <a:srgbClr val="000099"/>
            </a:solidFill>
            <a:miter lim="800000"/>
            <a:headEnd/>
            <a:tailEnd/>
          </a:ln>
        </p:spPr>
      </p:pic>
      <p:pic>
        <p:nvPicPr>
          <p:cNvPr id="11267" name="Picture 5" descr="scan0013"/>
          <p:cNvPicPr>
            <a:picLocks noChangeAspect="1" noChangeArrowheads="1"/>
          </p:cNvPicPr>
          <p:nvPr/>
        </p:nvPicPr>
        <p:blipFill>
          <a:blip r:embed="rId3" cstate="print"/>
          <a:srcRect/>
          <a:stretch>
            <a:fillRect/>
          </a:stretch>
        </p:blipFill>
        <p:spPr bwMode="auto">
          <a:xfrm>
            <a:off x="4648200" y="2362200"/>
            <a:ext cx="4270375" cy="4343400"/>
          </a:xfrm>
          <a:prstGeom prst="rect">
            <a:avLst/>
          </a:prstGeom>
          <a:noFill/>
          <a:ln w="57150" cmpd="thinThick">
            <a:solidFill>
              <a:srgbClr val="99CC00"/>
            </a:solidFill>
            <a:miter lim="800000"/>
            <a:headEnd/>
            <a:tailEnd/>
          </a:ln>
        </p:spPr>
      </p:pic>
      <p:pic>
        <p:nvPicPr>
          <p:cNvPr id="11268" name="Picture 6" descr="POINSET2"/>
          <p:cNvPicPr>
            <a:picLocks noChangeAspect="1" noChangeArrowheads="1"/>
          </p:cNvPicPr>
          <p:nvPr/>
        </p:nvPicPr>
        <p:blipFill>
          <a:blip r:embed="rId4" cstate="print"/>
          <a:srcRect/>
          <a:stretch>
            <a:fillRect/>
          </a:stretch>
        </p:blipFill>
        <p:spPr bwMode="auto">
          <a:xfrm>
            <a:off x="0" y="0"/>
            <a:ext cx="2286000" cy="2278063"/>
          </a:xfrm>
          <a:prstGeom prst="rect">
            <a:avLst/>
          </a:prstGeom>
          <a:noFill/>
          <a:ln w="9525">
            <a:noFill/>
            <a:miter lim="800000"/>
            <a:headEnd/>
            <a:tailEnd/>
          </a:ln>
        </p:spPr>
      </p:pic>
      <p:pic>
        <p:nvPicPr>
          <p:cNvPr id="11269" name="Picture 7" descr="POINSET2"/>
          <p:cNvPicPr>
            <a:picLocks noChangeAspect="1" noChangeArrowheads="1"/>
          </p:cNvPicPr>
          <p:nvPr/>
        </p:nvPicPr>
        <p:blipFill>
          <a:blip r:embed="rId4" cstate="print"/>
          <a:srcRect/>
          <a:stretch>
            <a:fillRect/>
          </a:stretch>
        </p:blipFill>
        <p:spPr bwMode="auto">
          <a:xfrm rot="5400000">
            <a:off x="6709569" y="3969"/>
            <a:ext cx="2438400" cy="2430462"/>
          </a:xfrm>
          <a:prstGeom prst="rect">
            <a:avLst/>
          </a:prstGeom>
          <a:noFill/>
          <a:ln w="9525">
            <a:noFill/>
            <a:miter lim="800000"/>
            <a:headEnd/>
            <a:tailEnd/>
          </a:ln>
        </p:spPr>
      </p:pic>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rgbClr val="CCFFFF"/>
          </a:solidFill>
          <a:ln w="9525">
            <a:solidFill>
              <a:schemeClr val="tx1"/>
            </a:solidFill>
            <a:miter lim="800000"/>
            <a:headEnd/>
            <a:tailEnd/>
          </a:ln>
        </p:spPr>
        <p:txBody>
          <a:bodyPr wrap="none" anchor="ctr"/>
          <a:lstStyle/>
          <a:p>
            <a:pPr algn="ctr"/>
            <a:endParaRPr lang="en-US">
              <a:latin typeface=".VnTime" pitchFamily="34" charset="0"/>
            </a:endParaRPr>
          </a:p>
        </p:txBody>
      </p:sp>
      <p:sp>
        <p:nvSpPr>
          <p:cNvPr id="22532" name="Rectangle 4"/>
          <p:cNvSpPr>
            <a:spLocks noGrp="1" noChangeArrowheads="1"/>
          </p:cNvSpPr>
          <p:nvPr>
            <p:ph type="body" sz="half" idx="1"/>
          </p:nvPr>
        </p:nvSpPr>
        <p:spPr>
          <a:xfrm>
            <a:off x="228600" y="1143000"/>
            <a:ext cx="4191000" cy="5500688"/>
          </a:xfrm>
          <a:solidFill>
            <a:srgbClr val="FF99FF"/>
          </a:solidFill>
          <a:ln>
            <a:solidFill>
              <a:srgbClr val="FF0000"/>
            </a:solidFill>
          </a:ln>
        </p:spPr>
        <p:txBody>
          <a:bodyPr/>
          <a:lstStyle/>
          <a:p>
            <a:pPr eaLnBrk="1" hangingPunct="1">
              <a:lnSpc>
                <a:spcPct val="90000"/>
              </a:lnSpc>
              <a:buFontTx/>
              <a:buNone/>
            </a:pPr>
            <a:r>
              <a:rPr lang="en-US" sz="2400" b="1">
                <a:latin typeface="VNI-Times" pitchFamily="2" charset="0"/>
              </a:rPr>
              <a:t>a.Thöïc hieän toát Naêm ñieàu Baùc Hoà daïy thieáu nieân nhi ñoàng. </a:t>
            </a:r>
          </a:p>
          <a:p>
            <a:pPr eaLnBrk="1" hangingPunct="1">
              <a:lnSpc>
                <a:spcPct val="90000"/>
              </a:lnSpc>
              <a:buFontTx/>
              <a:buNone/>
            </a:pPr>
            <a:r>
              <a:rPr lang="en-US" sz="2400" b="1"/>
              <a:t>b. </a:t>
            </a:r>
            <a:r>
              <a:rPr lang="en-US" sz="2400" b="1">
                <a:latin typeface="VNI-Times" pitchFamily="2" charset="0"/>
              </a:rPr>
              <a:t>Thöïc hieän ñuùng noäi quy cuûa tröôøng, cuûa lôùp.</a:t>
            </a:r>
          </a:p>
          <a:p>
            <a:pPr eaLnBrk="1" hangingPunct="1">
              <a:lnSpc>
                <a:spcPct val="90000"/>
              </a:lnSpc>
              <a:buFontTx/>
              <a:buNone/>
            </a:pPr>
            <a:r>
              <a:rPr lang="en-US" sz="2400" b="1"/>
              <a:t>c </a:t>
            </a:r>
            <a:r>
              <a:rPr lang="en-US" sz="2400" b="1">
                <a:latin typeface="VNI-Times" pitchFamily="2" charset="0"/>
              </a:rPr>
              <a:t>Tích cöïc tham gia caùc hoaït ñoäng taäp theå, hoaït ñoäng xaõ hoäi do lôùp tröôøng, ñòa phöông toå chöùc.</a:t>
            </a:r>
          </a:p>
          <a:p>
            <a:pPr eaLnBrk="1" hangingPunct="1">
              <a:lnSpc>
                <a:spcPct val="90000"/>
              </a:lnSpc>
              <a:buFontTx/>
              <a:buNone/>
            </a:pPr>
            <a:r>
              <a:rPr lang="en-US" sz="2400" b="1">
                <a:latin typeface="VNI-Times" pitchFamily="2" charset="0"/>
              </a:rPr>
              <a:t>d. Nhöôøng nhòn, giuùp ñôõ caùc em nhoû .</a:t>
            </a:r>
          </a:p>
          <a:p>
            <a:pPr eaLnBrk="1" hangingPunct="1">
              <a:lnSpc>
                <a:spcPct val="90000"/>
              </a:lnSpc>
              <a:buFontTx/>
              <a:buNone/>
            </a:pPr>
            <a:r>
              <a:rPr lang="en-US" sz="2400" b="1">
                <a:latin typeface="VNI-Times" pitchFamily="2" charset="0"/>
              </a:rPr>
              <a:t>e. Göông maãu veà moïi maët cho caùc em hoïc sinh lôùp döôùi noi theo.</a:t>
            </a:r>
          </a:p>
        </p:txBody>
      </p:sp>
      <p:sp>
        <p:nvSpPr>
          <p:cNvPr id="22533" name="Rectangle 5"/>
          <p:cNvSpPr>
            <a:spLocks noGrp="1" noChangeArrowheads="1"/>
          </p:cNvSpPr>
          <p:nvPr>
            <p:ph type="body" sz="half" idx="2"/>
          </p:nvPr>
        </p:nvSpPr>
        <p:spPr>
          <a:xfrm>
            <a:off x="4724400" y="1143000"/>
            <a:ext cx="4038600" cy="5486400"/>
          </a:xfrm>
          <a:solidFill>
            <a:srgbClr val="FF99FF"/>
          </a:solidFill>
          <a:ln>
            <a:solidFill>
              <a:srgbClr val="FF0000"/>
            </a:solidFill>
          </a:ln>
        </p:spPr>
        <p:txBody>
          <a:bodyPr/>
          <a:lstStyle/>
          <a:p>
            <a:pPr eaLnBrk="1" hangingPunct="1">
              <a:lnSpc>
                <a:spcPct val="80000"/>
              </a:lnSpc>
              <a:buFontTx/>
              <a:buNone/>
            </a:pPr>
            <a:r>
              <a:rPr lang="en-US" sz="2400" b="1">
                <a:latin typeface="VNI-Times" pitchFamily="2" charset="0"/>
              </a:rPr>
              <a:t>ñ. Buoäc caùc em nhoû phaûi laøm theo moïi yù muoán cuûa mình.</a:t>
            </a:r>
            <a:r>
              <a:rPr lang="en-US" b="1">
                <a:latin typeface="VNI-Times" pitchFamily="2" charset="0"/>
              </a:rPr>
              <a:t> </a:t>
            </a:r>
          </a:p>
        </p:txBody>
      </p:sp>
      <p:sp>
        <p:nvSpPr>
          <p:cNvPr id="12293" name="Text Box 12"/>
          <p:cNvSpPr txBox="1">
            <a:spLocks noChangeArrowheads="1"/>
          </p:cNvSpPr>
          <p:nvPr/>
        </p:nvSpPr>
        <p:spPr bwMode="auto">
          <a:xfrm>
            <a:off x="1524000" y="493713"/>
            <a:ext cx="1604963" cy="366712"/>
          </a:xfrm>
          <a:prstGeom prst="rect">
            <a:avLst/>
          </a:prstGeom>
          <a:noFill/>
          <a:ln w="9525">
            <a:noFill/>
            <a:miter lim="800000"/>
            <a:headEnd/>
            <a:tailEnd/>
          </a:ln>
        </p:spPr>
        <p:txBody>
          <a:bodyPr wrap="none">
            <a:spAutoFit/>
          </a:bodyPr>
          <a:lstStyle/>
          <a:p>
            <a:r>
              <a:rPr lang="en-US" b="1"/>
              <a:t>XỨNG ĐÁNG</a:t>
            </a:r>
          </a:p>
        </p:txBody>
      </p:sp>
      <p:sp>
        <p:nvSpPr>
          <p:cNvPr id="12294" name="Text Box 13"/>
          <p:cNvSpPr txBox="1">
            <a:spLocks noChangeArrowheads="1"/>
          </p:cNvSpPr>
          <p:nvPr/>
        </p:nvSpPr>
        <p:spPr bwMode="auto">
          <a:xfrm>
            <a:off x="5562600" y="493713"/>
            <a:ext cx="2519363" cy="366712"/>
          </a:xfrm>
          <a:prstGeom prst="rect">
            <a:avLst/>
          </a:prstGeom>
          <a:noFill/>
          <a:ln w="9525">
            <a:noFill/>
            <a:miter lim="800000"/>
            <a:headEnd/>
            <a:tailEnd/>
          </a:ln>
        </p:spPr>
        <p:txBody>
          <a:bodyPr wrap="none">
            <a:spAutoFit/>
          </a:bodyPr>
          <a:lstStyle/>
          <a:p>
            <a:r>
              <a:rPr lang="en-US" b="1"/>
              <a:t>KHÔNG XỨNG ĐÁNG</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1000"/>
                                        <p:tgtEl>
                                          <p:spTgt spid="22532">
                                            <p:txEl>
                                              <p:pRg st="0" end="0"/>
                                            </p:txEl>
                                          </p:spTgt>
                                        </p:tgtEl>
                                      </p:cBhvr>
                                    </p:animEffect>
                                    <p:anim calcmode="lin" valueType="num">
                                      <p:cBhvr>
                                        <p:cTn id="8" dur="10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253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53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532">
                                            <p:txEl>
                                              <p:pRg st="1" end="1"/>
                                            </p:txEl>
                                          </p:spTgt>
                                        </p:tgtEl>
                                        <p:attrNameLst>
                                          <p:attrName>style.visibility</p:attrName>
                                        </p:attrNameLst>
                                      </p:cBhvr>
                                      <p:to>
                                        <p:strVal val="visible"/>
                                      </p:to>
                                    </p:set>
                                    <p:animEffect transition="in" filter="fade">
                                      <p:cBhvr>
                                        <p:cTn id="15" dur="1000"/>
                                        <p:tgtEl>
                                          <p:spTgt spid="22532">
                                            <p:txEl>
                                              <p:pRg st="1" end="1"/>
                                            </p:txEl>
                                          </p:spTgt>
                                        </p:tgtEl>
                                      </p:cBhvr>
                                    </p:animEffect>
                                    <p:anim calcmode="lin" valueType="num">
                                      <p:cBhvr>
                                        <p:cTn id="16" dur="10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253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253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2532">
                                            <p:txEl>
                                              <p:pRg st="2" end="2"/>
                                            </p:txEl>
                                          </p:spTgt>
                                        </p:tgtEl>
                                        <p:attrNameLst>
                                          <p:attrName>style.visibility</p:attrName>
                                        </p:attrNameLst>
                                      </p:cBhvr>
                                      <p:to>
                                        <p:strVal val="visible"/>
                                      </p:to>
                                    </p:set>
                                    <p:animEffect transition="in" filter="fade">
                                      <p:cBhvr>
                                        <p:cTn id="23" dur="1000"/>
                                        <p:tgtEl>
                                          <p:spTgt spid="22532">
                                            <p:txEl>
                                              <p:pRg st="2" end="2"/>
                                            </p:txEl>
                                          </p:spTgt>
                                        </p:tgtEl>
                                      </p:cBhvr>
                                    </p:animEffect>
                                    <p:anim calcmode="lin" valueType="num">
                                      <p:cBhvr>
                                        <p:cTn id="24" dur="1000" fill="hold"/>
                                        <p:tgtEl>
                                          <p:spTgt spid="22532">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253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253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Effect transition="in" filter="fade">
                                      <p:cBhvr>
                                        <p:cTn id="31" dur="1000"/>
                                        <p:tgtEl>
                                          <p:spTgt spid="22532">
                                            <p:txEl>
                                              <p:pRg st="3" end="3"/>
                                            </p:txEl>
                                          </p:spTgt>
                                        </p:tgtEl>
                                      </p:cBhvr>
                                    </p:animEffect>
                                    <p:anim calcmode="lin" valueType="num">
                                      <p:cBhvr>
                                        <p:cTn id="32" dur="10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253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253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2532">
                                            <p:txEl>
                                              <p:pRg st="4" end="4"/>
                                            </p:txEl>
                                          </p:spTgt>
                                        </p:tgtEl>
                                        <p:attrNameLst>
                                          <p:attrName>style.visibility</p:attrName>
                                        </p:attrNameLst>
                                      </p:cBhvr>
                                      <p:to>
                                        <p:strVal val="visible"/>
                                      </p:to>
                                    </p:set>
                                    <p:animEffect transition="in" filter="fade">
                                      <p:cBhvr>
                                        <p:cTn id="39" dur="1000"/>
                                        <p:tgtEl>
                                          <p:spTgt spid="22532">
                                            <p:txEl>
                                              <p:pRg st="4" end="4"/>
                                            </p:txEl>
                                          </p:spTgt>
                                        </p:tgtEl>
                                      </p:cBhvr>
                                    </p:animEffect>
                                    <p:anim calcmode="lin" valueType="num">
                                      <p:cBhvr>
                                        <p:cTn id="40" dur="1000" fill="hold"/>
                                        <p:tgtEl>
                                          <p:spTgt spid="22532">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2532">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253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533">
                                            <p:txEl>
                                              <p:pRg st="0" end="0"/>
                                            </p:txEl>
                                          </p:spTgt>
                                        </p:tgtEl>
                                        <p:attrNameLst>
                                          <p:attrName>style.visibility</p:attrName>
                                        </p:attrNameLst>
                                      </p:cBhvr>
                                      <p:to>
                                        <p:strVal val="visible"/>
                                      </p:to>
                                    </p:set>
                                    <p:animEffect transition="in" filter="fade">
                                      <p:cBhvr>
                                        <p:cTn id="47" dur="1000"/>
                                        <p:tgtEl>
                                          <p:spTgt spid="22533">
                                            <p:txEl>
                                              <p:pRg st="0" end="0"/>
                                            </p:txEl>
                                          </p:spTgt>
                                        </p:tgtEl>
                                      </p:cBhvr>
                                    </p:animEffect>
                                    <p:anim calcmode="lin" valueType="num">
                                      <p:cBhvr>
                                        <p:cTn id="48" dur="1000" fill="hold"/>
                                        <p:tgtEl>
                                          <p:spTgt spid="22533">
                                            <p:txEl>
                                              <p:pRg st="0" end="0"/>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22533">
                                            <p:txEl>
                                              <p:pRg st="0" end="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2253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P spid="2253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5"/>
          <p:cNvSpPr txBox="1">
            <a:spLocks noChangeArrowheads="1"/>
          </p:cNvSpPr>
          <p:nvPr/>
        </p:nvSpPr>
        <p:spPr bwMode="auto">
          <a:xfrm>
            <a:off x="1905000" y="381000"/>
            <a:ext cx="5527675" cy="1016000"/>
          </a:xfrm>
          <a:prstGeom prst="rect">
            <a:avLst/>
          </a:prstGeom>
          <a:noFill/>
          <a:ln w="9525">
            <a:noFill/>
            <a:miter lim="800000"/>
            <a:headEnd/>
            <a:tailEnd/>
          </a:ln>
        </p:spPr>
        <p:txBody>
          <a:bodyPr wrap="none">
            <a:spAutoFit/>
          </a:bodyPr>
          <a:lstStyle/>
          <a:p>
            <a:r>
              <a:rPr lang="en-US" sz="6000" b="1"/>
              <a:t>HOẠT ĐỘNG 3</a:t>
            </a:r>
          </a:p>
        </p:txBody>
      </p:sp>
      <p:sp>
        <p:nvSpPr>
          <p:cNvPr id="6" name="Rectangle 5"/>
          <p:cNvSpPr/>
          <p:nvPr/>
        </p:nvSpPr>
        <p:spPr>
          <a:xfrm>
            <a:off x="609600" y="1905000"/>
            <a:ext cx="7924799" cy="1569660"/>
          </a:xfrm>
          <a:prstGeom prst="rect">
            <a:avLst/>
          </a:prstGeom>
          <a:noFill/>
        </p:spPr>
        <p:txBody>
          <a:bodyPr>
            <a:spAutoFit/>
          </a:bodyPr>
          <a:lstStyle/>
          <a:p>
            <a:pPr algn="ctr">
              <a:defRPr/>
            </a:pPr>
            <a:r>
              <a:rPr lang="en-US" sz="96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Trò</a:t>
            </a:r>
            <a:r>
              <a:rPr lang="en-US" sz="9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96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chơi</a:t>
            </a:r>
            <a:endParaRPr lang="en-US" sz="9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3316" name="Picture 7" descr="POINSET2"/>
          <p:cNvPicPr>
            <a:picLocks noChangeAspect="1" noChangeArrowheads="1"/>
          </p:cNvPicPr>
          <p:nvPr/>
        </p:nvPicPr>
        <p:blipFill>
          <a:blip r:embed="rId2" cstate="print"/>
          <a:srcRect/>
          <a:stretch>
            <a:fillRect/>
          </a:stretch>
        </p:blipFill>
        <p:spPr bwMode="auto">
          <a:xfrm rot="-5400000">
            <a:off x="-4762" y="4195762"/>
            <a:ext cx="2667000" cy="2657475"/>
          </a:xfrm>
          <a:prstGeom prst="rect">
            <a:avLst/>
          </a:prstGeom>
          <a:noFill/>
          <a:ln w="9525">
            <a:noFill/>
            <a:miter lim="800000"/>
            <a:headEnd/>
            <a:tailEnd/>
          </a:ln>
        </p:spPr>
      </p:pic>
      <p:pic>
        <p:nvPicPr>
          <p:cNvPr id="13317" name="Picture 8" descr="POINSET2"/>
          <p:cNvPicPr>
            <a:picLocks noChangeAspect="1" noChangeArrowheads="1"/>
          </p:cNvPicPr>
          <p:nvPr/>
        </p:nvPicPr>
        <p:blipFill>
          <a:blip r:embed="rId2" cstate="print"/>
          <a:srcRect/>
          <a:stretch>
            <a:fillRect/>
          </a:stretch>
        </p:blipFill>
        <p:spPr bwMode="auto">
          <a:xfrm rot="10800000">
            <a:off x="6553200" y="4276725"/>
            <a:ext cx="2590800" cy="2581275"/>
          </a:xfrm>
          <a:prstGeom prst="rect">
            <a:avLst/>
          </a:prstGeom>
          <a:noFill/>
          <a:ln w="9525">
            <a:noFill/>
            <a:miter lim="800000"/>
            <a:headEnd/>
            <a:tailEnd/>
          </a:ln>
        </p:spPr>
      </p:pic>
      <p:pic>
        <p:nvPicPr>
          <p:cNvPr id="13318" name="Picture 9" descr="POINSET2"/>
          <p:cNvPicPr>
            <a:picLocks noChangeAspect="1" noChangeArrowheads="1"/>
          </p:cNvPicPr>
          <p:nvPr/>
        </p:nvPicPr>
        <p:blipFill>
          <a:blip r:embed="rId2" cstate="print"/>
          <a:srcRect/>
          <a:stretch>
            <a:fillRect/>
          </a:stretch>
        </p:blipFill>
        <p:spPr bwMode="auto">
          <a:xfrm>
            <a:off x="-4763" y="4763"/>
            <a:ext cx="1681163" cy="1674812"/>
          </a:xfrm>
          <a:prstGeom prst="rect">
            <a:avLst/>
          </a:prstGeom>
          <a:noFill/>
          <a:ln w="9525">
            <a:noFill/>
            <a:miter lim="800000"/>
            <a:headEnd/>
            <a:tailEnd/>
          </a:ln>
        </p:spPr>
      </p:pic>
      <p:pic>
        <p:nvPicPr>
          <p:cNvPr id="13319" name="Picture 10" descr="POINSET2"/>
          <p:cNvPicPr>
            <a:picLocks noChangeAspect="1" noChangeArrowheads="1"/>
          </p:cNvPicPr>
          <p:nvPr/>
        </p:nvPicPr>
        <p:blipFill>
          <a:blip r:embed="rId2" cstate="print"/>
          <a:srcRect/>
          <a:stretch>
            <a:fillRect/>
          </a:stretch>
        </p:blipFill>
        <p:spPr bwMode="auto">
          <a:xfrm rot="5611677">
            <a:off x="7246938" y="3175"/>
            <a:ext cx="1900238" cy="18938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838200"/>
            <a:ext cx="8458200" cy="558800"/>
          </a:xfrm>
        </p:spPr>
        <p:txBody>
          <a:bodyPr>
            <a:normAutofit fontScale="90000"/>
          </a:bodyPr>
          <a:lstStyle/>
          <a:p>
            <a:pPr eaLnBrk="1" hangingPunct="1"/>
            <a:r>
              <a:rPr lang="pt-BR" sz="4000" b="1">
                <a:solidFill>
                  <a:srgbClr val="FF0000"/>
                </a:solidFill>
                <a:latin typeface="VNI-Times" pitchFamily="2" charset="0"/>
              </a:rPr>
              <a:t>Troø chôi “MC vaø hoïc sinh lôùp 5”</a:t>
            </a:r>
            <a:r>
              <a:rPr lang="en-US" sz="5400"/>
              <a:t> </a:t>
            </a:r>
          </a:p>
        </p:txBody>
      </p:sp>
      <p:pic>
        <p:nvPicPr>
          <p:cNvPr id="14339" name="Picture 7" descr="POINSET2"/>
          <p:cNvPicPr>
            <a:picLocks noChangeAspect="1" noChangeArrowheads="1"/>
          </p:cNvPicPr>
          <p:nvPr/>
        </p:nvPicPr>
        <p:blipFill>
          <a:blip r:embed="rId2" cstate="print"/>
          <a:srcRect/>
          <a:stretch>
            <a:fillRect/>
          </a:stretch>
        </p:blipFill>
        <p:spPr bwMode="auto">
          <a:xfrm rot="10800000">
            <a:off x="6553200" y="4276725"/>
            <a:ext cx="2590800" cy="2581275"/>
          </a:xfrm>
          <a:prstGeom prst="rect">
            <a:avLst/>
          </a:prstGeom>
          <a:noFill/>
          <a:ln w="9525">
            <a:noFill/>
            <a:miter lim="800000"/>
            <a:headEnd/>
            <a:tailEnd/>
          </a:ln>
        </p:spPr>
      </p:pic>
      <p:sp>
        <p:nvSpPr>
          <p:cNvPr id="14340" name="Rectangle 8"/>
          <p:cNvSpPr>
            <a:spLocks noChangeArrowheads="1"/>
          </p:cNvSpPr>
          <p:nvPr/>
        </p:nvSpPr>
        <p:spPr bwMode="auto">
          <a:xfrm>
            <a:off x="381000" y="1752600"/>
            <a:ext cx="8534400" cy="4524375"/>
          </a:xfrm>
          <a:prstGeom prst="rect">
            <a:avLst/>
          </a:prstGeom>
          <a:noFill/>
          <a:ln w="9525">
            <a:noFill/>
            <a:miter lim="800000"/>
            <a:headEnd/>
            <a:tailEnd/>
          </a:ln>
        </p:spPr>
        <p:txBody>
          <a:bodyPr anchor="ctr">
            <a:spAutoFit/>
          </a:bodyPr>
          <a:lstStyle/>
          <a:p>
            <a:pPr marL="342900" indent="-342900">
              <a:tabLst>
                <a:tab pos="685800" algn="l"/>
              </a:tabLst>
            </a:pPr>
            <a:r>
              <a:rPr lang="en-US" sz="3600" b="1">
                <a:latin typeface="VNI-Times" pitchFamily="2" charset="0"/>
              </a:rPr>
              <a:t>        Giaùovieân neâu boái caûnh : Trong leã khai giaûng chaøo möøng naêm hoïc môùi coù moät chöông trình daønh cho caùc baïn môùi vaøo lôùp 5 “Gaëp gôõ vaø giao löu”  </a:t>
            </a:r>
          </a:p>
          <a:p>
            <a:pPr marL="342900" indent="-342900">
              <a:tabLst>
                <a:tab pos="685800" algn="l"/>
              </a:tabLst>
            </a:pPr>
            <a:r>
              <a:rPr lang="en-US" sz="3600" b="1">
                <a:latin typeface="VNI-Times" pitchFamily="2" charset="0"/>
              </a:rPr>
              <a:t>	     Giaùo vieân höôùng daãn caùch chôi; HS trong nhoùm thay phieân nhau saém vai MC ñeå giao löu caùc baïn lôùp 5.</a:t>
            </a:r>
          </a:p>
          <a:p>
            <a:pPr marL="342900" indent="-342900">
              <a:tabLst>
                <a:tab pos="685800" algn="l"/>
              </a:tabLst>
            </a:pPr>
            <a:r>
              <a:rPr lang="en-US" sz="3600" b="1">
                <a:latin typeface="VNI-Times" pitchFamily="2" charset="0"/>
              </a:rPr>
              <a:t>		</a:t>
            </a:r>
            <a:endParaRPr lang="en-US" sz="3600" b="1">
              <a:latin typeface=".VnTime"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800" fill="hold">
                                          <p:stCondLst>
                                            <p:cond delay="0"/>
                                          </p:stCondLst>
                                        </p:cTn>
                                        <p:tgtEl>
                                          <p:spTgt spid="2355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35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2362200" y="381000"/>
            <a:ext cx="6781800" cy="0"/>
          </a:xfrm>
          <a:prstGeom prst="line">
            <a:avLst/>
          </a:prstGeom>
          <a:noFill/>
          <a:ln w="9525">
            <a:solidFill>
              <a:srgbClr val="FFCCFF"/>
            </a:solidFill>
            <a:round/>
            <a:headEnd/>
            <a:tailEnd/>
          </a:ln>
          <a:scene3d>
            <a:camera prst="legacyObliqueBottomLeft"/>
            <a:lightRig rig="legacyFlat3" dir="t"/>
          </a:scene3d>
          <a:sp3d extrusionH="430200" prstMaterial="legacyMatte">
            <a:bevelT w="13500" h="13500" prst="angle"/>
            <a:bevelB w="13500" h="13500" prst="angle"/>
            <a:extrusionClr>
              <a:srgbClr val="FFCCFF"/>
            </a:extrusionClr>
          </a:sp3d>
        </p:spPr>
        <p:txBody>
          <a:bodyPr>
            <a:spAutoFit/>
            <a:flatTx/>
          </a:bodyPr>
          <a:lstStyle/>
          <a:p>
            <a:endParaRPr lang="en-US"/>
          </a:p>
        </p:txBody>
      </p:sp>
      <p:sp>
        <p:nvSpPr>
          <p:cNvPr id="15363" name="Text Box 8"/>
          <p:cNvSpPr txBox="1">
            <a:spLocks noChangeArrowheads="1"/>
          </p:cNvSpPr>
          <p:nvPr/>
        </p:nvSpPr>
        <p:spPr bwMode="auto">
          <a:xfrm>
            <a:off x="838200" y="457200"/>
            <a:ext cx="7467600" cy="641350"/>
          </a:xfrm>
          <a:prstGeom prst="rect">
            <a:avLst/>
          </a:prstGeom>
          <a:noFill/>
          <a:ln w="9525">
            <a:noFill/>
            <a:miter lim="800000"/>
            <a:headEnd/>
            <a:tailEnd/>
          </a:ln>
        </p:spPr>
        <p:txBody>
          <a:bodyPr>
            <a:spAutoFit/>
          </a:bodyPr>
          <a:lstStyle/>
          <a:p>
            <a:pPr>
              <a:spcBef>
                <a:spcPct val="50000"/>
              </a:spcBef>
            </a:pPr>
            <a:r>
              <a:rPr lang="en-US" sz="3600">
                <a:solidFill>
                  <a:srgbClr val="009900"/>
                </a:solidFill>
                <a:latin typeface="VNI-Times" pitchFamily="2" charset="0"/>
              </a:rPr>
              <a:t>                </a:t>
            </a:r>
          </a:p>
        </p:txBody>
      </p:sp>
      <p:sp>
        <p:nvSpPr>
          <p:cNvPr id="15364" name="Rectangle 9"/>
          <p:cNvSpPr>
            <a:spLocks noChangeArrowheads="1"/>
          </p:cNvSpPr>
          <p:nvPr/>
        </p:nvSpPr>
        <p:spPr bwMode="auto">
          <a:xfrm>
            <a:off x="990600" y="1143000"/>
            <a:ext cx="6781800" cy="4876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365" name="Text Box 10"/>
          <p:cNvSpPr txBox="1">
            <a:spLocks noChangeArrowheads="1"/>
          </p:cNvSpPr>
          <p:nvPr/>
        </p:nvSpPr>
        <p:spPr bwMode="auto">
          <a:xfrm>
            <a:off x="0" y="350838"/>
            <a:ext cx="9144000" cy="6126162"/>
          </a:xfrm>
          <a:prstGeom prst="rect">
            <a:avLst/>
          </a:prstGeom>
          <a:solidFill>
            <a:schemeClr val="bg1"/>
          </a:solidFill>
          <a:ln w="9525">
            <a:solidFill>
              <a:schemeClr val="folHlink"/>
            </a:solidFill>
            <a:miter lim="800000"/>
            <a:headEnd/>
            <a:tailEnd/>
          </a:ln>
        </p:spPr>
        <p:txBody>
          <a:bodyPr>
            <a:spAutoFit/>
          </a:bodyPr>
          <a:lstStyle/>
          <a:p>
            <a:pPr>
              <a:spcBef>
                <a:spcPct val="50000"/>
              </a:spcBef>
            </a:pPr>
            <a:r>
              <a:rPr lang="en-US" sz="2400" b="1">
                <a:latin typeface="VNI-Times" pitchFamily="2" charset="0"/>
              </a:rPr>
              <a:t>Giaùo vieân neâu caâu hoûi gôïi yù: </a:t>
            </a:r>
          </a:p>
          <a:p>
            <a:pPr>
              <a:spcBef>
                <a:spcPct val="50000"/>
              </a:spcBef>
              <a:buFontTx/>
              <a:buChar char="-"/>
            </a:pPr>
            <a:r>
              <a:rPr lang="en-US" sz="2400" b="1">
                <a:latin typeface="VNI-Times" pitchFamily="2" charset="0"/>
              </a:rPr>
              <a:t>Baïn nghó gì veà leã khai giaûng hoâm nay ?</a:t>
            </a:r>
          </a:p>
          <a:p>
            <a:pPr>
              <a:spcBef>
                <a:spcPct val="50000"/>
              </a:spcBef>
              <a:buFontTx/>
              <a:buChar char="-"/>
            </a:pPr>
            <a:r>
              <a:rPr lang="en-US" sz="2400" b="1">
                <a:latin typeface="VNI-Times" pitchFamily="2" charset="0"/>
              </a:rPr>
              <a:t>Naêm nay baïn ñaõ laø hoïc sinh lôùp 5.Vaäy baïn haõy cho moïi ngöôøi bieát HS lôùp 5 thì coù nhöõng ñieåm gì khaùc vôùi hoïc sinh caùc lôùp khaùc trong tröôøng?</a:t>
            </a:r>
          </a:p>
          <a:p>
            <a:pPr>
              <a:spcBef>
                <a:spcPct val="50000"/>
              </a:spcBef>
              <a:buFontTx/>
              <a:buChar char="-"/>
            </a:pPr>
            <a:r>
              <a:rPr lang="en-US" sz="2400" b="1">
                <a:latin typeface="VNI-Times" pitchFamily="2" charset="0"/>
              </a:rPr>
              <a:t>Baïn haõy neâu caûm nghó cuûa mình khi laø hoïc sinh lôùp 5? </a:t>
            </a:r>
          </a:p>
          <a:p>
            <a:pPr>
              <a:spcBef>
                <a:spcPct val="50000"/>
              </a:spcBef>
              <a:buFontTx/>
              <a:buChar char="-"/>
            </a:pPr>
            <a:r>
              <a:rPr lang="en-US" sz="2400" b="1">
                <a:latin typeface="VNI-Times" pitchFamily="2" charset="0"/>
              </a:rPr>
              <a:t>Khi laø HS lôùp 5 baïn caûm thaáy haøi loøng veà nhöõng ñieåm maïnh naøo cuûa mình?</a:t>
            </a:r>
          </a:p>
          <a:p>
            <a:pPr>
              <a:spcBef>
                <a:spcPct val="50000"/>
              </a:spcBef>
              <a:buFontTx/>
              <a:buChar char="-"/>
            </a:pPr>
            <a:r>
              <a:rPr lang="en-US" sz="2400" b="1">
                <a:latin typeface="VNI-Times" pitchFamily="2" charset="0"/>
              </a:rPr>
              <a:t>Baïn noùi moät vaøi ñieåm baïn caàn coá gaéng khaéc phuïc ñeå xöùng ñaùnglaø HS lôùn nhaát tröôøng ñöôïc khoâng? </a:t>
            </a:r>
          </a:p>
          <a:p>
            <a:pPr>
              <a:spcBef>
                <a:spcPct val="50000"/>
              </a:spcBef>
              <a:buFontTx/>
              <a:buChar char="-"/>
            </a:pPr>
            <a:r>
              <a:rPr lang="en-US" sz="2400" b="1">
                <a:latin typeface="VNI-Times" pitchFamily="2" charset="0"/>
              </a:rPr>
              <a:t>Baïn döï ñònh khaéc phuïc nhöõng ñieåm yeáu cuûa mình nhö theá naøo?</a:t>
            </a:r>
          </a:p>
          <a:p>
            <a:pPr>
              <a:spcBef>
                <a:spcPct val="50000"/>
              </a:spcBef>
              <a:buFontTx/>
              <a:buChar char="-"/>
            </a:pPr>
            <a:r>
              <a:rPr lang="en-US" sz="2400" b="1">
                <a:latin typeface="VNI-Times" pitchFamily="2" charset="0"/>
              </a:rPr>
              <a:t>Baïn coù theå haùt moät baøi haùt hoaëc ñoïc moät baøi thô về chuû ñeà tröôøng em ñeå taëng cho moïi ngöôøi trong buoåi giao löu hoâm nay.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5"/>
          <p:cNvSpPr txBox="1">
            <a:spLocks noChangeArrowheads="1"/>
          </p:cNvSpPr>
          <p:nvPr/>
        </p:nvSpPr>
        <p:spPr bwMode="auto">
          <a:xfrm>
            <a:off x="2133600" y="544513"/>
            <a:ext cx="4994275" cy="923925"/>
          </a:xfrm>
          <a:prstGeom prst="rect">
            <a:avLst/>
          </a:prstGeom>
          <a:noFill/>
          <a:ln w="9525">
            <a:noFill/>
            <a:miter lim="800000"/>
            <a:headEnd/>
            <a:tailEnd/>
          </a:ln>
        </p:spPr>
        <p:txBody>
          <a:bodyPr wrap="none">
            <a:spAutoFit/>
          </a:bodyPr>
          <a:lstStyle/>
          <a:p>
            <a:r>
              <a:rPr lang="en-US" sz="5400" b="1"/>
              <a:t>HOẠT ĐỘNG 4</a:t>
            </a:r>
          </a:p>
        </p:txBody>
      </p:sp>
      <p:sp>
        <p:nvSpPr>
          <p:cNvPr id="4" name="Rectangle 3"/>
          <p:cNvSpPr/>
          <p:nvPr/>
        </p:nvSpPr>
        <p:spPr>
          <a:xfrm>
            <a:off x="762000" y="1905000"/>
            <a:ext cx="7924799" cy="2308324"/>
          </a:xfrm>
          <a:prstGeom prst="rect">
            <a:avLst/>
          </a:prstGeom>
          <a:noFill/>
        </p:spPr>
        <p:txBody>
          <a:bodyPr>
            <a:spAutoFit/>
          </a:bodyPr>
          <a:lstStyle/>
          <a:p>
            <a:pPr algn="ctr">
              <a:defRPr/>
            </a:pP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Hướng</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dẫn</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p>
          <a:p>
            <a:pPr algn="ctr">
              <a:defRPr/>
            </a:pP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thực</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hành</a:t>
            </a:r>
            <a:endPar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6388" name="Picture 7" descr="POINSET2"/>
          <p:cNvPicPr>
            <a:picLocks noChangeAspect="1" noChangeArrowheads="1"/>
          </p:cNvPicPr>
          <p:nvPr/>
        </p:nvPicPr>
        <p:blipFill>
          <a:blip r:embed="rId2" cstate="print"/>
          <a:srcRect/>
          <a:stretch>
            <a:fillRect/>
          </a:stretch>
        </p:blipFill>
        <p:spPr bwMode="auto">
          <a:xfrm rot="-5400000">
            <a:off x="-4762" y="4195762"/>
            <a:ext cx="2667000" cy="2657475"/>
          </a:xfrm>
          <a:prstGeom prst="rect">
            <a:avLst/>
          </a:prstGeom>
          <a:noFill/>
          <a:ln w="9525">
            <a:noFill/>
            <a:miter lim="800000"/>
            <a:headEnd/>
            <a:tailEnd/>
          </a:ln>
        </p:spPr>
      </p:pic>
      <p:pic>
        <p:nvPicPr>
          <p:cNvPr id="16389" name="Picture 8" descr="POINSET2"/>
          <p:cNvPicPr>
            <a:picLocks noChangeAspect="1" noChangeArrowheads="1"/>
          </p:cNvPicPr>
          <p:nvPr/>
        </p:nvPicPr>
        <p:blipFill>
          <a:blip r:embed="rId2" cstate="print"/>
          <a:srcRect/>
          <a:stretch>
            <a:fillRect/>
          </a:stretch>
        </p:blipFill>
        <p:spPr bwMode="auto">
          <a:xfrm rot="10800000">
            <a:off x="6553200" y="4276725"/>
            <a:ext cx="2590800" cy="2581275"/>
          </a:xfrm>
          <a:prstGeom prst="rect">
            <a:avLst/>
          </a:prstGeom>
          <a:noFill/>
          <a:ln w="9525">
            <a:noFill/>
            <a:miter lim="800000"/>
            <a:headEnd/>
            <a:tailEnd/>
          </a:ln>
        </p:spPr>
      </p:pic>
      <p:pic>
        <p:nvPicPr>
          <p:cNvPr id="16390" name="Picture 9" descr="POINSET2"/>
          <p:cNvPicPr>
            <a:picLocks noChangeAspect="1" noChangeArrowheads="1"/>
          </p:cNvPicPr>
          <p:nvPr/>
        </p:nvPicPr>
        <p:blipFill>
          <a:blip r:embed="rId2" cstate="print"/>
          <a:srcRect/>
          <a:stretch>
            <a:fillRect/>
          </a:stretch>
        </p:blipFill>
        <p:spPr bwMode="auto">
          <a:xfrm>
            <a:off x="-4763" y="4763"/>
            <a:ext cx="1681163" cy="1674812"/>
          </a:xfrm>
          <a:prstGeom prst="rect">
            <a:avLst/>
          </a:prstGeom>
          <a:noFill/>
          <a:ln w="9525">
            <a:noFill/>
            <a:miter lim="800000"/>
            <a:headEnd/>
            <a:tailEnd/>
          </a:ln>
        </p:spPr>
      </p:pic>
      <p:pic>
        <p:nvPicPr>
          <p:cNvPr id="16391" name="Picture 10" descr="POINSET2"/>
          <p:cNvPicPr>
            <a:picLocks noChangeAspect="1" noChangeArrowheads="1"/>
          </p:cNvPicPr>
          <p:nvPr/>
        </p:nvPicPr>
        <p:blipFill>
          <a:blip r:embed="rId2" cstate="print"/>
          <a:srcRect/>
          <a:stretch>
            <a:fillRect/>
          </a:stretch>
        </p:blipFill>
        <p:spPr bwMode="auto">
          <a:xfrm rot="5611677">
            <a:off x="7246938" y="3175"/>
            <a:ext cx="1900238" cy="18938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152400"/>
            <a:ext cx="7467600" cy="1143000"/>
          </a:xfrm>
        </p:spPr>
        <p:txBody>
          <a:bodyPr>
            <a:normAutofit fontScale="90000"/>
          </a:bodyPr>
          <a:lstStyle/>
          <a:p>
            <a:pPr eaLnBrk="1" hangingPunct="1"/>
            <a:r>
              <a:rPr lang="en-US" sz="5400" b="1">
                <a:solidFill>
                  <a:srgbClr val="00B050"/>
                </a:solidFill>
                <a:latin typeface="VNI-Times" pitchFamily="2" charset="0"/>
              </a:rPr>
              <a:t>Laäp keá hoaïch phaán ñaáu trong naêm hoïc naøy</a:t>
            </a:r>
            <a:r>
              <a:rPr lang="en-US" sz="5400" b="1">
                <a:solidFill>
                  <a:srgbClr val="00B050"/>
                </a:solidFill>
              </a:rPr>
              <a:t>:</a:t>
            </a:r>
          </a:p>
        </p:txBody>
      </p:sp>
      <p:sp>
        <p:nvSpPr>
          <p:cNvPr id="26627" name="Rectangle 3"/>
          <p:cNvSpPr>
            <a:spLocks noGrp="1" noChangeArrowheads="1"/>
          </p:cNvSpPr>
          <p:nvPr>
            <p:ph type="body" idx="1"/>
          </p:nvPr>
        </p:nvSpPr>
        <p:spPr>
          <a:xfrm>
            <a:off x="228600" y="1676400"/>
            <a:ext cx="8763000" cy="4191000"/>
          </a:xfrm>
        </p:spPr>
        <p:txBody>
          <a:bodyPr>
            <a:normAutofit fontScale="92500" lnSpcReduction="10000"/>
          </a:bodyPr>
          <a:lstStyle/>
          <a:p>
            <a:pPr eaLnBrk="1" hangingPunct="1">
              <a:buFont typeface="Wingdings" pitchFamily="2" charset="2"/>
              <a:buChar char="§"/>
            </a:pPr>
            <a:r>
              <a:rPr lang="en-US" sz="4000" b="1">
                <a:latin typeface="VNI-Times" pitchFamily="2" charset="0"/>
              </a:rPr>
              <a:t>Muïc tieâu phaán ñaáu cuûa em laø gì</a:t>
            </a:r>
            <a:r>
              <a:rPr lang="en-US" sz="4000" b="1"/>
              <a:t> ?</a:t>
            </a:r>
          </a:p>
          <a:p>
            <a:pPr eaLnBrk="1" hangingPunct="1">
              <a:buFont typeface="Wingdings" pitchFamily="2" charset="2"/>
              <a:buChar char="§"/>
            </a:pPr>
            <a:r>
              <a:rPr lang="en-US" sz="4000" b="1">
                <a:latin typeface="VNI-Times" pitchFamily="2" charset="0"/>
              </a:rPr>
              <a:t>Nhöõng thuaän lôïi maø em ñaõ coù ?</a:t>
            </a:r>
            <a:endParaRPr lang="pt-BR" sz="4000" b="1">
              <a:latin typeface="VNI-Times" pitchFamily="2" charset="0"/>
            </a:endParaRPr>
          </a:p>
          <a:p>
            <a:pPr eaLnBrk="1" hangingPunct="1">
              <a:buFont typeface="Wingdings" pitchFamily="2" charset="2"/>
              <a:buChar char="§"/>
            </a:pPr>
            <a:r>
              <a:rPr lang="pt-BR" sz="4000" b="1">
                <a:latin typeface="VNI-Times" pitchFamily="2" charset="0"/>
              </a:rPr>
              <a:t>Nhöõng khoù khaên maø em ñaõ gaëp ?</a:t>
            </a:r>
          </a:p>
          <a:p>
            <a:pPr eaLnBrk="1" hangingPunct="1">
              <a:buFont typeface="Wingdings" pitchFamily="2" charset="2"/>
              <a:buChar char="§"/>
            </a:pPr>
            <a:r>
              <a:rPr lang="pt-BR" sz="4000" b="1">
                <a:latin typeface="VNI-Times" pitchFamily="2" charset="0"/>
              </a:rPr>
              <a:t>Neâu nhöõng bieän phaùp khaéc phuïc khoù khaên ?</a:t>
            </a:r>
          </a:p>
          <a:p>
            <a:pPr eaLnBrk="1" hangingPunct="1">
              <a:buFont typeface="Wingdings" pitchFamily="2" charset="2"/>
              <a:buChar char="§"/>
            </a:pPr>
            <a:r>
              <a:rPr lang="pt-BR" sz="4000" b="1">
                <a:latin typeface="VNI-Times" pitchFamily="2" charset="0"/>
              </a:rPr>
              <a:t>Nhöõng ai seõ hoã trôï vaø giuùp ñôõ em khi em gaëp khoù khaên? </a:t>
            </a:r>
            <a:endParaRPr lang="en-US" sz="4000" b="1">
              <a:latin typeface="VNI-Times"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style.rotation</p:attrName>
                                        </p:attrNameLst>
                                      </p:cBhvr>
                                      <p:tavLst>
                                        <p:tav tm="0">
                                          <p:val>
                                            <p:fltVal val="360"/>
                                          </p:val>
                                        </p:tav>
                                        <p:tav tm="100000">
                                          <p:val>
                                            <p:fltVal val="0"/>
                                          </p:val>
                                        </p:tav>
                                      </p:tavLst>
                                    </p:anim>
                                    <p:animEffect transition="in" filter="fade">
                                      <p:cBhvr>
                                        <p:cTn id="10" dur="500"/>
                                        <p:tgtEl>
                                          <p:spTgt spid="266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6627">
                                            <p:txEl>
                                              <p:pRg st="0" end="0"/>
                                            </p:txEl>
                                          </p:spTgt>
                                        </p:tgtEl>
                                        <p:attrNameLst>
                                          <p:attrName>style.visibility</p:attrName>
                                        </p:attrNameLst>
                                      </p:cBhvr>
                                      <p:to>
                                        <p:strVal val="visible"/>
                                      </p:to>
                                    </p:set>
                                    <p:anim calcmode="lin" valueType="num">
                                      <p:cBhvr>
                                        <p:cTn id="15"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66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66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6627">
                                            <p:txEl>
                                              <p:pRg st="1" end="1"/>
                                            </p:txEl>
                                          </p:spTgt>
                                        </p:tgtEl>
                                        <p:attrNameLst>
                                          <p:attrName>style.visibility</p:attrName>
                                        </p:attrNameLst>
                                      </p:cBhvr>
                                      <p:to>
                                        <p:strVal val="visible"/>
                                      </p:to>
                                    </p:set>
                                    <p:anim calcmode="lin" valueType="num">
                                      <p:cBhvr>
                                        <p:cTn id="23"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662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662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26627">
                                            <p:txEl>
                                              <p:pRg st="2" end="2"/>
                                            </p:txEl>
                                          </p:spTgt>
                                        </p:tgtEl>
                                        <p:attrNameLst>
                                          <p:attrName>style.visibility</p:attrName>
                                        </p:attrNameLst>
                                      </p:cBhvr>
                                      <p:to>
                                        <p:strVal val="visible"/>
                                      </p:to>
                                    </p:set>
                                    <p:anim calcmode="lin" valueType="num">
                                      <p:cBhvr>
                                        <p:cTn id="31" dur="5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6627">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26627">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2662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26627">
                                            <p:txEl>
                                              <p:pRg st="3" end="3"/>
                                            </p:txEl>
                                          </p:spTgt>
                                        </p:tgtEl>
                                        <p:attrNameLst>
                                          <p:attrName>style.visibility</p:attrName>
                                        </p:attrNameLst>
                                      </p:cBhvr>
                                      <p:to>
                                        <p:strVal val="visible"/>
                                      </p:to>
                                    </p:set>
                                    <p:anim calcmode="lin" valueType="num">
                                      <p:cBhvr>
                                        <p:cTn id="39" dur="5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6627">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26627">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2662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26627">
                                            <p:txEl>
                                              <p:pRg st="4" end="4"/>
                                            </p:txEl>
                                          </p:spTgt>
                                        </p:tgtEl>
                                        <p:attrNameLst>
                                          <p:attrName>style.visibility</p:attrName>
                                        </p:attrNameLst>
                                      </p:cBhvr>
                                      <p:to>
                                        <p:strVal val="visible"/>
                                      </p:to>
                                    </p:set>
                                    <p:anim calcmode="lin" valueType="num">
                                      <p:cBhvr>
                                        <p:cTn id="47" dur="5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6627">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26627">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WordArt 4"/>
          <p:cNvSpPr>
            <a:spLocks noChangeArrowheads="1" noChangeShapeType="1" noTextEdit="1"/>
          </p:cNvSpPr>
          <p:nvPr/>
        </p:nvSpPr>
        <p:spPr bwMode="auto">
          <a:xfrm>
            <a:off x="1676400" y="533400"/>
            <a:ext cx="6781800" cy="1524000"/>
          </a:xfrm>
          <a:prstGeom prst="rect">
            <a:avLst/>
          </a:prstGeom>
        </p:spPr>
        <p:txBody>
          <a:bodyPr wrap="none" fromWordArt="1">
            <a:prstTxWarp prst="textPlain">
              <a:avLst>
                <a:gd name="adj" fmla="val 50000"/>
              </a:avLst>
            </a:prstTxWarp>
          </a:bodyPr>
          <a:lstStyle/>
          <a:p>
            <a:pPr algn="ctr"/>
            <a:endParaRPr lang="en-US" sz="5400" u="sng" kern="10" dirty="0">
              <a:ln w="19050">
                <a:solidFill>
                  <a:srgbClr val="0000FF"/>
                </a:solidFill>
                <a:round/>
                <a:headEnd/>
                <a:tailEnd/>
              </a:ln>
              <a:solidFill>
                <a:srgbClr val="FFC000"/>
              </a:solidFill>
              <a:latin typeface="Times New Roman" pitchFamily="18" charset="0"/>
              <a:cs typeface="Times New Roman" pitchFamily="18" charset="0"/>
            </a:endParaRPr>
          </a:p>
        </p:txBody>
      </p:sp>
      <p:pic>
        <p:nvPicPr>
          <p:cNvPr id="2051" name="Picture 5" descr="POINSET2"/>
          <p:cNvPicPr>
            <a:picLocks noChangeAspect="1" noChangeArrowheads="1"/>
          </p:cNvPicPr>
          <p:nvPr/>
        </p:nvPicPr>
        <p:blipFill>
          <a:blip r:embed="rId2" cstate="print"/>
          <a:srcRect/>
          <a:stretch>
            <a:fillRect/>
          </a:stretch>
        </p:blipFill>
        <p:spPr bwMode="auto">
          <a:xfrm rot="-5400000">
            <a:off x="-3968" y="4575968"/>
            <a:ext cx="2286000" cy="2278063"/>
          </a:xfrm>
          <a:prstGeom prst="rect">
            <a:avLst/>
          </a:prstGeom>
          <a:noFill/>
          <a:ln w="9525">
            <a:noFill/>
            <a:miter lim="800000"/>
            <a:headEnd/>
            <a:tailEnd/>
          </a:ln>
        </p:spPr>
      </p:pic>
      <p:pic>
        <p:nvPicPr>
          <p:cNvPr id="2052" name="Picture 6" descr="POINSET2"/>
          <p:cNvPicPr>
            <a:picLocks noChangeAspect="1" noChangeArrowheads="1"/>
          </p:cNvPicPr>
          <p:nvPr/>
        </p:nvPicPr>
        <p:blipFill>
          <a:blip r:embed="rId2" cstate="print"/>
          <a:srcRect/>
          <a:stretch>
            <a:fillRect/>
          </a:stretch>
        </p:blipFill>
        <p:spPr bwMode="auto">
          <a:xfrm rot="10800000">
            <a:off x="6629400" y="4352925"/>
            <a:ext cx="2514600" cy="2505075"/>
          </a:xfrm>
          <a:prstGeom prst="rect">
            <a:avLst/>
          </a:prstGeom>
          <a:noFill/>
          <a:ln w="9525">
            <a:noFill/>
            <a:miter lim="800000"/>
            <a:headEnd/>
            <a:tailEnd/>
          </a:ln>
        </p:spPr>
      </p:pic>
      <p:sp>
        <p:nvSpPr>
          <p:cNvPr id="14" name="WordArt 4"/>
          <p:cNvSpPr>
            <a:spLocks noChangeArrowheads="1" noChangeShapeType="1" noTextEdit="1"/>
          </p:cNvSpPr>
          <p:nvPr/>
        </p:nvSpPr>
        <p:spPr bwMode="auto">
          <a:xfrm>
            <a:off x="1066800" y="3124200"/>
            <a:ext cx="7239000" cy="1524000"/>
          </a:xfrm>
          <a:prstGeom prst="rect">
            <a:avLst/>
          </a:prstGeom>
        </p:spPr>
        <p:txBody>
          <a:bodyPr wrap="none" fromWordArt="1">
            <a:prstTxWarp prst="textPlain">
              <a:avLst>
                <a:gd name="adj" fmla="val 50000"/>
              </a:avLst>
            </a:prstTxWarp>
          </a:bodyPr>
          <a:lstStyle/>
          <a:p>
            <a:pPr algn="ctr"/>
            <a:r>
              <a:rPr lang="pt-BR" sz="5400" kern="10" dirty="0">
                <a:ln w="19050">
                  <a:solidFill>
                    <a:srgbClr val="0000FF"/>
                  </a:solidFill>
                  <a:round/>
                  <a:headEnd/>
                  <a:tailEnd/>
                </a:ln>
                <a:solidFill>
                  <a:srgbClr val="FFFF00"/>
                </a:solidFill>
                <a:effectLst>
                  <a:outerShdw dist="35921" dir="2700000" algn="ctr" rotWithShape="0">
                    <a:srgbClr val="990000"/>
                  </a:outerShdw>
                </a:effectLst>
                <a:latin typeface="Times New Roman" pitchFamily="18" charset="0"/>
                <a:cs typeface="Times New Roman" pitchFamily="18" charset="0"/>
              </a:rPr>
              <a:t>Em là học sinh lớp 5</a:t>
            </a:r>
            <a:endParaRPr lang="en-US" sz="5400" kern="10" dirty="0">
              <a:ln w="19050">
                <a:solidFill>
                  <a:srgbClr val="0000FF"/>
                </a:solidFill>
                <a:round/>
                <a:headEnd/>
                <a:tailEnd/>
              </a:ln>
              <a:solidFill>
                <a:srgbClr val="FFFF00"/>
              </a:solidFill>
              <a:effectLst>
                <a:outerShdw dist="35921" dir="2700000" algn="ctr" rotWithShape="0">
                  <a:srgbClr val="990000"/>
                </a:outerShdw>
              </a:effectLst>
              <a:latin typeface="Times New Roman" pitchFamily="18" charset="0"/>
              <a:cs typeface="Times New Roman" pitchFamily="18" charset="0"/>
            </a:endParaRPr>
          </a:p>
        </p:txBody>
      </p:sp>
      <p:sp>
        <p:nvSpPr>
          <p:cNvPr id="4" name="TextBox 3"/>
          <p:cNvSpPr txBox="1"/>
          <p:nvPr/>
        </p:nvSpPr>
        <p:spPr>
          <a:xfrm>
            <a:off x="1371600" y="914400"/>
            <a:ext cx="6019800" cy="954107"/>
          </a:xfrm>
          <a:prstGeom prst="rect">
            <a:avLst/>
          </a:prstGeom>
          <a:noFill/>
        </p:spPr>
        <p:txBody>
          <a:bodyPr wrap="square" rtlCol="0">
            <a:spAutoFit/>
          </a:bodyPr>
          <a:lstStyle/>
          <a:p>
            <a:r>
              <a:rPr lang="en-US"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20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9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2021</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Đạo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đức</a:t>
            </a:r>
            <a:r>
              <a:rPr lang="en-US" sz="2800" dirty="0">
                <a:latin typeface="Times New Roman" pitchFamily="18" charset="0"/>
                <a:cs typeface="Times New Roman"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Count="indefinite" fill="hold" grpId="0" nodeType="clickEffect" nodePh="1">
                                  <p:stCondLst>
                                    <p:cond delay="1000"/>
                                  </p:stCondLst>
                                  <p:endCondLst>
                                    <p:cond evt="begin" delay="0">
                                      <p:tn val="5"/>
                                    </p:cond>
                                  </p:end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0" fill="hold"/>
                                        <p:tgtEl>
                                          <p:spTgt spid="31748"/>
                                        </p:tgtEl>
                                        <p:attrNameLst>
                                          <p:attrName>ppt_x</p:attrName>
                                        </p:attrNameLst>
                                      </p:cBhvr>
                                      <p:tavLst>
                                        <p:tav tm="0">
                                          <p:val>
                                            <p:strVal val="#ppt_x"/>
                                          </p:val>
                                        </p:tav>
                                        <p:tav tm="100000">
                                          <p:val>
                                            <p:strVal val="#ppt_x"/>
                                          </p:val>
                                        </p:tav>
                                      </p:tavLst>
                                    </p:anim>
                                    <p:anim calcmode="lin" valueType="num">
                                      <p:cBhvr additive="base">
                                        <p:cTn id="8" dur="50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repeatCount="indefinite" fill="hold" grpId="0" nodeType="clickEffect">
                                  <p:stCondLst>
                                    <p:cond delay="100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0" fill="hold"/>
                                        <p:tgtEl>
                                          <p:spTgt spid="14"/>
                                        </p:tgtEl>
                                        <p:attrNameLst>
                                          <p:attrName>ppt_x</p:attrName>
                                        </p:attrNameLst>
                                      </p:cBhvr>
                                      <p:tavLst>
                                        <p:tav tm="0">
                                          <p:val>
                                            <p:strVal val="#ppt_x"/>
                                          </p:val>
                                        </p:tav>
                                        <p:tav tm="100000">
                                          <p:val>
                                            <p:strVal val="#ppt_x"/>
                                          </p:val>
                                        </p:tav>
                                      </p:tavLst>
                                    </p:anim>
                                    <p:anim calcmode="lin" valueType="num">
                                      <p:cBhvr additive="base">
                                        <p:cTn id="14"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p:txBody>
          <a:bodyPr/>
          <a:lstStyle/>
          <a:p>
            <a:pPr eaLnBrk="1" hangingPunct="1"/>
            <a:endParaRPr lang="en-US"/>
          </a:p>
        </p:txBody>
      </p:sp>
      <p:pic>
        <p:nvPicPr>
          <p:cNvPr id="27663" name="Picture 15" descr="hinh bai 1410003"/>
          <p:cNvPicPr>
            <a:picLocks noChangeAspect="1" noChangeArrowheads="1"/>
          </p:cNvPicPr>
          <p:nvPr/>
        </p:nvPicPr>
        <p:blipFill>
          <a:blip r:embed="rId2" cstate="print"/>
          <a:srcRect/>
          <a:stretch>
            <a:fillRect/>
          </a:stretch>
        </p:blipFill>
        <p:spPr bwMode="auto">
          <a:xfrm>
            <a:off x="457200" y="990600"/>
            <a:ext cx="4191000" cy="4419600"/>
          </a:xfrm>
          <a:prstGeom prst="rect">
            <a:avLst/>
          </a:prstGeom>
          <a:noFill/>
          <a:ln w="9525">
            <a:noFill/>
            <a:miter lim="800000"/>
            <a:headEnd/>
            <a:tailEnd/>
          </a:ln>
        </p:spPr>
      </p:pic>
      <p:pic>
        <p:nvPicPr>
          <p:cNvPr id="27664" name="Picture 16" descr="hinh bai 1410004"/>
          <p:cNvPicPr>
            <a:picLocks noChangeAspect="1" noChangeArrowheads="1"/>
          </p:cNvPicPr>
          <p:nvPr/>
        </p:nvPicPr>
        <p:blipFill>
          <a:blip r:embed="rId3" cstate="print"/>
          <a:srcRect/>
          <a:stretch>
            <a:fillRect/>
          </a:stretch>
        </p:blipFill>
        <p:spPr bwMode="auto">
          <a:xfrm>
            <a:off x="4648200" y="990600"/>
            <a:ext cx="3962400" cy="4343400"/>
          </a:xfrm>
          <a:prstGeom prst="rect">
            <a:avLst/>
          </a:prstGeom>
          <a:noFill/>
          <a:ln w="9525">
            <a:noFill/>
            <a:miter lim="800000"/>
            <a:headEnd/>
            <a:tailEnd/>
          </a:ln>
        </p:spPr>
      </p:pic>
      <p:pic>
        <p:nvPicPr>
          <p:cNvPr id="18437" name="Picture 7" descr="POINSET2"/>
          <p:cNvPicPr>
            <a:picLocks noChangeAspect="1" noChangeArrowheads="1"/>
          </p:cNvPicPr>
          <p:nvPr/>
        </p:nvPicPr>
        <p:blipFill>
          <a:blip r:embed="rId4" cstate="print"/>
          <a:srcRect/>
          <a:stretch>
            <a:fillRect/>
          </a:stretch>
        </p:blipFill>
        <p:spPr bwMode="auto">
          <a:xfrm rot="-5400000">
            <a:off x="-4762" y="4195762"/>
            <a:ext cx="2667000" cy="2657475"/>
          </a:xfrm>
          <a:prstGeom prst="rect">
            <a:avLst/>
          </a:prstGeom>
          <a:noFill/>
          <a:ln w="9525">
            <a:noFill/>
            <a:miter lim="800000"/>
            <a:headEnd/>
            <a:tailEnd/>
          </a:ln>
        </p:spPr>
      </p:pic>
      <p:pic>
        <p:nvPicPr>
          <p:cNvPr id="18438" name="Picture 8" descr="POINSET2"/>
          <p:cNvPicPr>
            <a:picLocks noChangeAspect="1" noChangeArrowheads="1"/>
          </p:cNvPicPr>
          <p:nvPr/>
        </p:nvPicPr>
        <p:blipFill>
          <a:blip r:embed="rId4" cstate="print"/>
          <a:srcRect/>
          <a:stretch>
            <a:fillRect/>
          </a:stretch>
        </p:blipFill>
        <p:spPr bwMode="auto">
          <a:xfrm rot="10800000">
            <a:off x="6553200" y="4276725"/>
            <a:ext cx="2590800" cy="2581275"/>
          </a:xfrm>
          <a:prstGeom prst="rect">
            <a:avLst/>
          </a:prstGeom>
          <a:noFill/>
          <a:ln w="9525">
            <a:noFill/>
            <a:miter lim="800000"/>
            <a:headEnd/>
            <a:tailEnd/>
          </a:ln>
        </p:spPr>
      </p:pic>
      <p:pic>
        <p:nvPicPr>
          <p:cNvPr id="18439" name="Picture 9" descr="POINSET2"/>
          <p:cNvPicPr>
            <a:picLocks noChangeAspect="1" noChangeArrowheads="1"/>
          </p:cNvPicPr>
          <p:nvPr/>
        </p:nvPicPr>
        <p:blipFill>
          <a:blip r:embed="rId4" cstate="print"/>
          <a:srcRect/>
          <a:stretch>
            <a:fillRect/>
          </a:stretch>
        </p:blipFill>
        <p:spPr bwMode="auto">
          <a:xfrm>
            <a:off x="-4763" y="4763"/>
            <a:ext cx="1681163" cy="1674812"/>
          </a:xfrm>
          <a:prstGeom prst="rect">
            <a:avLst/>
          </a:prstGeom>
          <a:noFill/>
          <a:ln w="9525">
            <a:noFill/>
            <a:miter lim="800000"/>
            <a:headEnd/>
            <a:tailEnd/>
          </a:ln>
        </p:spPr>
      </p:pic>
      <p:pic>
        <p:nvPicPr>
          <p:cNvPr id="18440" name="Picture 10" descr="POINSET2"/>
          <p:cNvPicPr>
            <a:picLocks noChangeAspect="1" noChangeArrowheads="1"/>
          </p:cNvPicPr>
          <p:nvPr/>
        </p:nvPicPr>
        <p:blipFill>
          <a:blip r:embed="rId4" cstate="print"/>
          <a:srcRect/>
          <a:stretch>
            <a:fillRect/>
          </a:stretch>
        </p:blipFill>
        <p:spPr bwMode="auto">
          <a:xfrm rot="5611677">
            <a:off x="7246938" y="3175"/>
            <a:ext cx="1900238" cy="18938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765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76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27663"/>
                                        </p:tgtEl>
                                        <p:attrNameLst>
                                          <p:attrName>style.visibility</p:attrName>
                                        </p:attrNameLst>
                                      </p:cBhvr>
                                      <p:to>
                                        <p:strVal val="visible"/>
                                      </p:to>
                                    </p:set>
                                    <p:animEffect transition="in" filter="wedge">
                                      <p:cBhvr>
                                        <p:cTn id="15" dur="2000"/>
                                        <p:tgtEl>
                                          <p:spTgt spid="27663"/>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27664"/>
                                        </p:tgtEl>
                                        <p:attrNameLst>
                                          <p:attrName>style.visibility</p:attrName>
                                        </p:attrNameLst>
                                      </p:cBhvr>
                                      <p:to>
                                        <p:strVal val="visible"/>
                                      </p:to>
                                    </p:set>
                                    <p:animEffect transition="in" filter="wedge">
                                      <p:cBhvr>
                                        <p:cTn id="20" dur="20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066800" y="914400"/>
            <a:ext cx="7467600" cy="4343400"/>
          </a:xfrm>
        </p:spPr>
        <p:txBody>
          <a:bodyPr>
            <a:normAutofit fontScale="85000" lnSpcReduction="20000"/>
          </a:bodyPr>
          <a:lstStyle/>
          <a:p>
            <a:pPr eaLnBrk="1" hangingPunct="1">
              <a:buFontTx/>
              <a:buNone/>
            </a:pPr>
            <a:r>
              <a:rPr lang="en-US" sz="4000" b="1"/>
              <a:t>Ghi nhớ:</a:t>
            </a:r>
            <a:r>
              <a:rPr lang="en-US" sz="4000" b="1">
                <a:solidFill>
                  <a:srgbClr val="00FFFF"/>
                </a:solidFill>
              </a:rPr>
              <a:t> </a:t>
            </a:r>
          </a:p>
          <a:p>
            <a:pPr eaLnBrk="1" hangingPunct="1">
              <a:buFontTx/>
              <a:buNone/>
            </a:pPr>
            <a:r>
              <a:rPr lang="en-US" sz="4000" b="1"/>
              <a:t>	</a:t>
            </a:r>
            <a:r>
              <a:rPr lang="en-US" sz="4400" b="1">
                <a:solidFill>
                  <a:srgbClr val="0000FF"/>
                </a:solidFill>
                <a:latin typeface="VNI-Times" pitchFamily="2" charset="0"/>
              </a:rPr>
              <a:t>Naêm nay em ñaõ leân lôùp 5, lôùp lôùn nhaát tröôøng. Em raát vui vaø töï haøo. Em seõ coá gaéng chaêm ngoan, hoïc gioûi ñeå xöùng ñaùng laø hoïc sinh lôùp 5.</a:t>
            </a:r>
          </a:p>
          <a:p>
            <a:pPr eaLnBrk="1" hangingPunct="1">
              <a:buFontTx/>
              <a:buNone/>
            </a:pPr>
            <a:endParaRPr lang="fr-FR" sz="4400" b="1">
              <a:solidFill>
                <a:srgbClr val="0000FF"/>
              </a:solidFill>
              <a:latin typeface="VNI-Times" pitchFamily="2" charset="0"/>
            </a:endParaRPr>
          </a:p>
          <a:p>
            <a:pPr algn="ctr" eaLnBrk="1" hangingPunct="1">
              <a:buFontTx/>
              <a:buNone/>
            </a:pPr>
            <a:r>
              <a:rPr lang="pt-BR" sz="4000" b="1">
                <a:solidFill>
                  <a:srgbClr val="000066"/>
                </a:solidFill>
              </a:rPr>
              <a:t>							</a:t>
            </a:r>
            <a:endParaRPr lang="en-US" sz="4000" b="1">
              <a:solidFill>
                <a:srgbClr val="000066"/>
              </a:solidFill>
            </a:endParaRPr>
          </a:p>
        </p:txBody>
      </p:sp>
      <p:pic>
        <p:nvPicPr>
          <p:cNvPr id="19459" name="Picture 4" descr="wpe5"/>
          <p:cNvPicPr>
            <a:picLocks noChangeAspect="1" noChangeArrowheads="1"/>
          </p:cNvPicPr>
          <p:nvPr/>
        </p:nvPicPr>
        <p:blipFill>
          <a:blip r:embed="rId2" cstate="print"/>
          <a:srcRect/>
          <a:stretch>
            <a:fillRect/>
          </a:stretch>
        </p:blipFill>
        <p:spPr bwMode="auto">
          <a:xfrm>
            <a:off x="152400" y="6257925"/>
            <a:ext cx="525463" cy="533400"/>
          </a:xfrm>
          <a:prstGeom prst="rect">
            <a:avLst/>
          </a:prstGeom>
          <a:noFill/>
          <a:ln w="9525">
            <a:noFill/>
            <a:miter lim="800000"/>
            <a:headEnd/>
            <a:tailEnd/>
          </a:ln>
        </p:spPr>
      </p:pic>
      <p:pic>
        <p:nvPicPr>
          <p:cNvPr id="19460" name="Picture 5" descr="wpe5"/>
          <p:cNvPicPr>
            <a:picLocks noChangeAspect="1" noChangeArrowheads="1"/>
          </p:cNvPicPr>
          <p:nvPr/>
        </p:nvPicPr>
        <p:blipFill>
          <a:blip r:embed="rId2" cstate="print"/>
          <a:srcRect/>
          <a:stretch>
            <a:fillRect/>
          </a:stretch>
        </p:blipFill>
        <p:spPr bwMode="auto">
          <a:xfrm>
            <a:off x="5715000" y="6257925"/>
            <a:ext cx="525463" cy="533400"/>
          </a:xfrm>
          <a:prstGeom prst="rect">
            <a:avLst/>
          </a:prstGeom>
          <a:noFill/>
          <a:ln w="9525">
            <a:noFill/>
            <a:miter lim="800000"/>
            <a:headEnd/>
            <a:tailEnd/>
          </a:ln>
        </p:spPr>
      </p:pic>
      <p:pic>
        <p:nvPicPr>
          <p:cNvPr id="19461" name="Picture 6" descr="wpe5"/>
          <p:cNvPicPr>
            <a:picLocks noChangeAspect="1" noChangeArrowheads="1"/>
          </p:cNvPicPr>
          <p:nvPr/>
        </p:nvPicPr>
        <p:blipFill>
          <a:blip r:embed="rId2" cstate="print"/>
          <a:srcRect/>
          <a:stretch>
            <a:fillRect/>
          </a:stretch>
        </p:blipFill>
        <p:spPr bwMode="auto">
          <a:xfrm>
            <a:off x="4724400" y="6257925"/>
            <a:ext cx="525463" cy="533400"/>
          </a:xfrm>
          <a:prstGeom prst="rect">
            <a:avLst/>
          </a:prstGeom>
          <a:noFill/>
          <a:ln w="9525">
            <a:noFill/>
            <a:miter lim="800000"/>
            <a:headEnd/>
            <a:tailEnd/>
          </a:ln>
        </p:spPr>
      </p:pic>
      <p:pic>
        <p:nvPicPr>
          <p:cNvPr id="19462" name="Picture 7" descr="wpe5"/>
          <p:cNvPicPr>
            <a:picLocks noChangeAspect="1" noChangeArrowheads="1"/>
          </p:cNvPicPr>
          <p:nvPr/>
        </p:nvPicPr>
        <p:blipFill>
          <a:blip r:embed="rId2" cstate="print"/>
          <a:srcRect/>
          <a:stretch>
            <a:fillRect/>
          </a:stretch>
        </p:blipFill>
        <p:spPr bwMode="auto">
          <a:xfrm>
            <a:off x="3733800" y="6257925"/>
            <a:ext cx="525463" cy="533400"/>
          </a:xfrm>
          <a:prstGeom prst="rect">
            <a:avLst/>
          </a:prstGeom>
          <a:noFill/>
          <a:ln w="9525">
            <a:noFill/>
            <a:miter lim="800000"/>
            <a:headEnd/>
            <a:tailEnd/>
          </a:ln>
        </p:spPr>
      </p:pic>
      <p:pic>
        <p:nvPicPr>
          <p:cNvPr id="19463" name="Picture 8" descr="wpe5"/>
          <p:cNvPicPr>
            <a:picLocks noChangeAspect="1" noChangeArrowheads="1"/>
          </p:cNvPicPr>
          <p:nvPr/>
        </p:nvPicPr>
        <p:blipFill>
          <a:blip r:embed="rId2" cstate="print"/>
          <a:srcRect/>
          <a:stretch>
            <a:fillRect/>
          </a:stretch>
        </p:blipFill>
        <p:spPr bwMode="auto">
          <a:xfrm>
            <a:off x="1066800" y="6257925"/>
            <a:ext cx="525463" cy="533400"/>
          </a:xfrm>
          <a:prstGeom prst="rect">
            <a:avLst/>
          </a:prstGeom>
          <a:noFill/>
          <a:ln w="9525">
            <a:noFill/>
            <a:miter lim="800000"/>
            <a:headEnd/>
            <a:tailEnd/>
          </a:ln>
        </p:spPr>
      </p:pic>
      <p:pic>
        <p:nvPicPr>
          <p:cNvPr id="19464" name="Picture 9" descr="wpe5"/>
          <p:cNvPicPr>
            <a:picLocks noChangeAspect="1" noChangeArrowheads="1"/>
          </p:cNvPicPr>
          <p:nvPr/>
        </p:nvPicPr>
        <p:blipFill>
          <a:blip r:embed="rId2" cstate="print"/>
          <a:srcRect/>
          <a:stretch>
            <a:fillRect/>
          </a:stretch>
        </p:blipFill>
        <p:spPr bwMode="auto">
          <a:xfrm>
            <a:off x="1905000" y="6257925"/>
            <a:ext cx="525463" cy="533400"/>
          </a:xfrm>
          <a:prstGeom prst="rect">
            <a:avLst/>
          </a:prstGeom>
          <a:noFill/>
          <a:ln w="9525">
            <a:noFill/>
            <a:miter lim="800000"/>
            <a:headEnd/>
            <a:tailEnd/>
          </a:ln>
        </p:spPr>
      </p:pic>
      <p:pic>
        <p:nvPicPr>
          <p:cNvPr id="19465" name="Picture 10" descr="wpe5"/>
          <p:cNvPicPr>
            <a:picLocks noChangeAspect="1" noChangeArrowheads="1"/>
          </p:cNvPicPr>
          <p:nvPr/>
        </p:nvPicPr>
        <p:blipFill>
          <a:blip r:embed="rId2" cstate="print"/>
          <a:srcRect/>
          <a:stretch>
            <a:fillRect/>
          </a:stretch>
        </p:blipFill>
        <p:spPr bwMode="auto">
          <a:xfrm>
            <a:off x="2819400" y="6257925"/>
            <a:ext cx="525463" cy="533400"/>
          </a:xfrm>
          <a:prstGeom prst="rect">
            <a:avLst/>
          </a:prstGeom>
          <a:noFill/>
          <a:ln w="9525">
            <a:noFill/>
            <a:miter lim="800000"/>
            <a:headEnd/>
            <a:tailEnd/>
          </a:ln>
        </p:spPr>
      </p:pic>
      <p:pic>
        <p:nvPicPr>
          <p:cNvPr id="19466" name="Picture 11" descr="wpe5"/>
          <p:cNvPicPr>
            <a:picLocks noChangeAspect="1" noChangeArrowheads="1"/>
          </p:cNvPicPr>
          <p:nvPr/>
        </p:nvPicPr>
        <p:blipFill>
          <a:blip r:embed="rId3" cstate="print"/>
          <a:srcRect/>
          <a:stretch>
            <a:fillRect/>
          </a:stretch>
        </p:blipFill>
        <p:spPr bwMode="auto">
          <a:xfrm>
            <a:off x="160338" y="0"/>
            <a:ext cx="449262" cy="457200"/>
          </a:xfrm>
          <a:prstGeom prst="rect">
            <a:avLst/>
          </a:prstGeom>
          <a:noFill/>
          <a:ln w="9525">
            <a:noFill/>
            <a:miter lim="800000"/>
            <a:headEnd/>
            <a:tailEnd/>
          </a:ln>
        </p:spPr>
      </p:pic>
      <p:pic>
        <p:nvPicPr>
          <p:cNvPr id="19467" name="Picture 12" descr="wpe5"/>
          <p:cNvPicPr>
            <a:picLocks noChangeAspect="1" noChangeArrowheads="1"/>
          </p:cNvPicPr>
          <p:nvPr/>
        </p:nvPicPr>
        <p:blipFill>
          <a:blip r:embed="rId3" cstate="print"/>
          <a:srcRect/>
          <a:stretch>
            <a:fillRect/>
          </a:stretch>
        </p:blipFill>
        <p:spPr bwMode="auto">
          <a:xfrm>
            <a:off x="5214938" y="0"/>
            <a:ext cx="449262" cy="457200"/>
          </a:xfrm>
          <a:prstGeom prst="rect">
            <a:avLst/>
          </a:prstGeom>
          <a:noFill/>
          <a:ln w="9525">
            <a:noFill/>
            <a:miter lim="800000"/>
            <a:headEnd/>
            <a:tailEnd/>
          </a:ln>
        </p:spPr>
      </p:pic>
      <p:pic>
        <p:nvPicPr>
          <p:cNvPr id="19468" name="Picture 13" descr="wpe5"/>
          <p:cNvPicPr>
            <a:picLocks noChangeAspect="1" noChangeArrowheads="1"/>
          </p:cNvPicPr>
          <p:nvPr/>
        </p:nvPicPr>
        <p:blipFill>
          <a:blip r:embed="rId3" cstate="print"/>
          <a:srcRect/>
          <a:stretch>
            <a:fillRect/>
          </a:stretch>
        </p:blipFill>
        <p:spPr bwMode="auto">
          <a:xfrm>
            <a:off x="4362450" y="0"/>
            <a:ext cx="449263" cy="457200"/>
          </a:xfrm>
          <a:prstGeom prst="rect">
            <a:avLst/>
          </a:prstGeom>
          <a:noFill/>
          <a:ln w="9525">
            <a:noFill/>
            <a:miter lim="800000"/>
            <a:headEnd/>
            <a:tailEnd/>
          </a:ln>
        </p:spPr>
      </p:pic>
      <p:pic>
        <p:nvPicPr>
          <p:cNvPr id="19469" name="Picture 14" descr="wpe5"/>
          <p:cNvPicPr>
            <a:picLocks noChangeAspect="1" noChangeArrowheads="1"/>
          </p:cNvPicPr>
          <p:nvPr/>
        </p:nvPicPr>
        <p:blipFill>
          <a:blip r:embed="rId3" cstate="print"/>
          <a:srcRect/>
          <a:stretch>
            <a:fillRect/>
          </a:stretch>
        </p:blipFill>
        <p:spPr bwMode="auto">
          <a:xfrm>
            <a:off x="3509963" y="0"/>
            <a:ext cx="449262" cy="457200"/>
          </a:xfrm>
          <a:prstGeom prst="rect">
            <a:avLst/>
          </a:prstGeom>
          <a:noFill/>
          <a:ln w="9525">
            <a:noFill/>
            <a:miter lim="800000"/>
            <a:headEnd/>
            <a:tailEnd/>
          </a:ln>
        </p:spPr>
      </p:pic>
      <p:pic>
        <p:nvPicPr>
          <p:cNvPr id="19470" name="Picture 15" descr="wpe5"/>
          <p:cNvPicPr>
            <a:picLocks noChangeAspect="1" noChangeArrowheads="1"/>
          </p:cNvPicPr>
          <p:nvPr/>
        </p:nvPicPr>
        <p:blipFill>
          <a:blip r:embed="rId3" cstate="print"/>
          <a:srcRect/>
          <a:stretch>
            <a:fillRect/>
          </a:stretch>
        </p:blipFill>
        <p:spPr bwMode="auto">
          <a:xfrm>
            <a:off x="914400" y="0"/>
            <a:ext cx="449263" cy="457200"/>
          </a:xfrm>
          <a:prstGeom prst="rect">
            <a:avLst/>
          </a:prstGeom>
          <a:noFill/>
          <a:ln w="9525">
            <a:noFill/>
            <a:miter lim="800000"/>
            <a:headEnd/>
            <a:tailEnd/>
          </a:ln>
        </p:spPr>
      </p:pic>
      <p:pic>
        <p:nvPicPr>
          <p:cNvPr id="19471" name="Picture 16" descr="wpe5"/>
          <p:cNvPicPr>
            <a:picLocks noChangeAspect="1" noChangeArrowheads="1"/>
          </p:cNvPicPr>
          <p:nvPr/>
        </p:nvPicPr>
        <p:blipFill>
          <a:blip r:embed="rId3" cstate="print"/>
          <a:srcRect/>
          <a:stretch>
            <a:fillRect/>
          </a:stretch>
        </p:blipFill>
        <p:spPr bwMode="auto">
          <a:xfrm>
            <a:off x="1752600" y="0"/>
            <a:ext cx="449263" cy="457200"/>
          </a:xfrm>
          <a:prstGeom prst="rect">
            <a:avLst/>
          </a:prstGeom>
          <a:noFill/>
          <a:ln w="9525">
            <a:noFill/>
            <a:miter lim="800000"/>
            <a:headEnd/>
            <a:tailEnd/>
          </a:ln>
        </p:spPr>
      </p:pic>
      <p:pic>
        <p:nvPicPr>
          <p:cNvPr id="19472" name="Picture 17" descr="wpe5"/>
          <p:cNvPicPr>
            <a:picLocks noChangeAspect="1" noChangeArrowheads="1"/>
          </p:cNvPicPr>
          <p:nvPr/>
        </p:nvPicPr>
        <p:blipFill>
          <a:blip r:embed="rId3" cstate="print"/>
          <a:srcRect/>
          <a:stretch>
            <a:fillRect/>
          </a:stretch>
        </p:blipFill>
        <p:spPr bwMode="auto">
          <a:xfrm>
            <a:off x="2667000" y="0"/>
            <a:ext cx="449263" cy="457200"/>
          </a:xfrm>
          <a:prstGeom prst="rect">
            <a:avLst/>
          </a:prstGeom>
          <a:noFill/>
          <a:ln w="9525">
            <a:noFill/>
            <a:miter lim="800000"/>
            <a:headEnd/>
            <a:tailEnd/>
          </a:ln>
        </p:spPr>
      </p:pic>
      <p:pic>
        <p:nvPicPr>
          <p:cNvPr id="19473" name="Picture 18" descr="wpe5"/>
          <p:cNvPicPr>
            <a:picLocks noChangeAspect="1" noChangeArrowheads="1"/>
          </p:cNvPicPr>
          <p:nvPr/>
        </p:nvPicPr>
        <p:blipFill>
          <a:blip r:embed="rId3" cstate="print"/>
          <a:srcRect/>
          <a:stretch>
            <a:fillRect/>
          </a:stretch>
        </p:blipFill>
        <p:spPr bwMode="auto">
          <a:xfrm rot="-6316496">
            <a:off x="156369" y="1223169"/>
            <a:ext cx="449262" cy="457200"/>
          </a:xfrm>
          <a:prstGeom prst="rect">
            <a:avLst/>
          </a:prstGeom>
          <a:noFill/>
          <a:ln w="9525">
            <a:noFill/>
            <a:miter lim="800000"/>
            <a:headEnd/>
            <a:tailEnd/>
          </a:ln>
        </p:spPr>
      </p:pic>
      <p:pic>
        <p:nvPicPr>
          <p:cNvPr id="19474" name="Picture 19" descr="wpe5"/>
          <p:cNvPicPr>
            <a:picLocks noChangeAspect="1" noChangeArrowheads="1"/>
          </p:cNvPicPr>
          <p:nvPr/>
        </p:nvPicPr>
        <p:blipFill>
          <a:blip r:embed="rId3" cstate="print"/>
          <a:srcRect/>
          <a:stretch>
            <a:fillRect/>
          </a:stretch>
        </p:blipFill>
        <p:spPr bwMode="auto">
          <a:xfrm rot="-6316496">
            <a:off x="189706" y="5177632"/>
            <a:ext cx="449263" cy="457200"/>
          </a:xfrm>
          <a:prstGeom prst="rect">
            <a:avLst/>
          </a:prstGeom>
          <a:noFill/>
          <a:ln w="9525">
            <a:noFill/>
            <a:miter lim="800000"/>
            <a:headEnd/>
            <a:tailEnd/>
          </a:ln>
        </p:spPr>
      </p:pic>
      <p:pic>
        <p:nvPicPr>
          <p:cNvPr id="19475" name="Picture 20" descr="wpe5"/>
          <p:cNvPicPr>
            <a:picLocks noChangeAspect="1" noChangeArrowheads="1"/>
          </p:cNvPicPr>
          <p:nvPr/>
        </p:nvPicPr>
        <p:blipFill>
          <a:blip r:embed="rId3" cstate="print"/>
          <a:srcRect/>
          <a:stretch>
            <a:fillRect/>
          </a:stretch>
        </p:blipFill>
        <p:spPr bwMode="auto">
          <a:xfrm rot="-6316496">
            <a:off x="156368" y="4568032"/>
            <a:ext cx="449263" cy="457200"/>
          </a:xfrm>
          <a:prstGeom prst="rect">
            <a:avLst/>
          </a:prstGeom>
          <a:noFill/>
          <a:ln w="9525">
            <a:noFill/>
            <a:miter lim="800000"/>
            <a:headEnd/>
            <a:tailEnd/>
          </a:ln>
        </p:spPr>
      </p:pic>
      <p:pic>
        <p:nvPicPr>
          <p:cNvPr id="19476" name="Picture 21" descr="wpe5"/>
          <p:cNvPicPr>
            <a:picLocks noChangeAspect="1" noChangeArrowheads="1"/>
          </p:cNvPicPr>
          <p:nvPr/>
        </p:nvPicPr>
        <p:blipFill>
          <a:blip r:embed="rId3" cstate="print"/>
          <a:srcRect/>
          <a:stretch>
            <a:fillRect/>
          </a:stretch>
        </p:blipFill>
        <p:spPr bwMode="auto">
          <a:xfrm rot="-6316496">
            <a:off x="156368" y="3882232"/>
            <a:ext cx="449263" cy="457200"/>
          </a:xfrm>
          <a:prstGeom prst="rect">
            <a:avLst/>
          </a:prstGeom>
          <a:noFill/>
          <a:ln w="9525">
            <a:noFill/>
            <a:miter lim="800000"/>
            <a:headEnd/>
            <a:tailEnd/>
          </a:ln>
        </p:spPr>
      </p:pic>
      <p:pic>
        <p:nvPicPr>
          <p:cNvPr id="19477" name="Picture 22" descr="wpe5"/>
          <p:cNvPicPr>
            <a:picLocks noChangeAspect="1" noChangeArrowheads="1"/>
          </p:cNvPicPr>
          <p:nvPr/>
        </p:nvPicPr>
        <p:blipFill>
          <a:blip r:embed="rId3" cstate="print"/>
          <a:srcRect/>
          <a:stretch>
            <a:fillRect/>
          </a:stretch>
        </p:blipFill>
        <p:spPr bwMode="auto">
          <a:xfrm rot="-6316496">
            <a:off x="156369" y="1908969"/>
            <a:ext cx="449262" cy="457200"/>
          </a:xfrm>
          <a:prstGeom prst="rect">
            <a:avLst/>
          </a:prstGeom>
          <a:noFill/>
          <a:ln w="9525">
            <a:noFill/>
            <a:miter lim="800000"/>
            <a:headEnd/>
            <a:tailEnd/>
          </a:ln>
        </p:spPr>
      </p:pic>
      <p:pic>
        <p:nvPicPr>
          <p:cNvPr id="19478" name="Picture 23" descr="wpe5"/>
          <p:cNvPicPr>
            <a:picLocks noChangeAspect="1" noChangeArrowheads="1"/>
          </p:cNvPicPr>
          <p:nvPr/>
        </p:nvPicPr>
        <p:blipFill>
          <a:blip r:embed="rId3" cstate="print"/>
          <a:srcRect/>
          <a:stretch>
            <a:fillRect/>
          </a:stretch>
        </p:blipFill>
        <p:spPr bwMode="auto">
          <a:xfrm rot="-6316496">
            <a:off x="156368" y="2586832"/>
            <a:ext cx="449263" cy="457200"/>
          </a:xfrm>
          <a:prstGeom prst="rect">
            <a:avLst/>
          </a:prstGeom>
          <a:noFill/>
          <a:ln w="9525">
            <a:noFill/>
            <a:miter lim="800000"/>
            <a:headEnd/>
            <a:tailEnd/>
          </a:ln>
        </p:spPr>
      </p:pic>
      <p:pic>
        <p:nvPicPr>
          <p:cNvPr id="19479" name="Picture 24" descr="wpe5"/>
          <p:cNvPicPr>
            <a:picLocks noChangeAspect="1" noChangeArrowheads="1"/>
          </p:cNvPicPr>
          <p:nvPr/>
        </p:nvPicPr>
        <p:blipFill>
          <a:blip r:embed="rId3" cstate="print"/>
          <a:srcRect/>
          <a:stretch>
            <a:fillRect/>
          </a:stretch>
        </p:blipFill>
        <p:spPr bwMode="auto">
          <a:xfrm rot="-6316496">
            <a:off x="156368" y="3196432"/>
            <a:ext cx="449263" cy="457200"/>
          </a:xfrm>
          <a:prstGeom prst="rect">
            <a:avLst/>
          </a:prstGeom>
          <a:noFill/>
          <a:ln w="9525">
            <a:noFill/>
            <a:miter lim="800000"/>
            <a:headEnd/>
            <a:tailEnd/>
          </a:ln>
        </p:spPr>
      </p:pic>
      <p:pic>
        <p:nvPicPr>
          <p:cNvPr id="19480" name="Picture 25" descr="wpe5"/>
          <p:cNvPicPr>
            <a:picLocks noChangeAspect="1" noChangeArrowheads="1"/>
          </p:cNvPicPr>
          <p:nvPr/>
        </p:nvPicPr>
        <p:blipFill>
          <a:blip r:embed="rId2" cstate="print"/>
          <a:srcRect/>
          <a:stretch>
            <a:fillRect/>
          </a:stretch>
        </p:blipFill>
        <p:spPr bwMode="auto">
          <a:xfrm>
            <a:off x="157163" y="5715000"/>
            <a:ext cx="525462" cy="533400"/>
          </a:xfrm>
          <a:prstGeom prst="rect">
            <a:avLst/>
          </a:prstGeom>
          <a:noFill/>
          <a:ln w="9525">
            <a:noFill/>
            <a:miter lim="800000"/>
            <a:headEnd/>
            <a:tailEnd/>
          </a:ln>
        </p:spPr>
      </p:pic>
      <p:pic>
        <p:nvPicPr>
          <p:cNvPr id="19481" name="Picture 26" descr="wpe5"/>
          <p:cNvPicPr>
            <a:picLocks noChangeAspect="1" noChangeArrowheads="1"/>
          </p:cNvPicPr>
          <p:nvPr/>
        </p:nvPicPr>
        <p:blipFill>
          <a:blip r:embed="rId3" cstate="print"/>
          <a:srcRect/>
          <a:stretch>
            <a:fillRect/>
          </a:stretch>
        </p:blipFill>
        <p:spPr bwMode="auto">
          <a:xfrm>
            <a:off x="228600" y="533400"/>
            <a:ext cx="449263" cy="457200"/>
          </a:xfrm>
          <a:prstGeom prst="rect">
            <a:avLst/>
          </a:prstGeom>
          <a:noFill/>
          <a:ln w="9525">
            <a:noFill/>
            <a:miter lim="800000"/>
            <a:headEnd/>
            <a:tailEnd/>
          </a:ln>
        </p:spPr>
      </p:pic>
      <p:pic>
        <p:nvPicPr>
          <p:cNvPr id="19482" name="Picture 27" descr="wpe5"/>
          <p:cNvPicPr>
            <a:picLocks noChangeAspect="1" noChangeArrowheads="1"/>
          </p:cNvPicPr>
          <p:nvPr/>
        </p:nvPicPr>
        <p:blipFill>
          <a:blip r:embed="rId3" cstate="print"/>
          <a:srcRect/>
          <a:stretch>
            <a:fillRect/>
          </a:stretch>
        </p:blipFill>
        <p:spPr bwMode="auto">
          <a:xfrm>
            <a:off x="8621713" y="0"/>
            <a:ext cx="449262" cy="457200"/>
          </a:xfrm>
          <a:prstGeom prst="rect">
            <a:avLst/>
          </a:prstGeom>
          <a:noFill/>
          <a:ln w="9525">
            <a:noFill/>
            <a:miter lim="800000"/>
            <a:headEnd/>
            <a:tailEnd/>
          </a:ln>
        </p:spPr>
      </p:pic>
      <p:pic>
        <p:nvPicPr>
          <p:cNvPr id="19483" name="Picture 28" descr="wpe5"/>
          <p:cNvPicPr>
            <a:picLocks noChangeAspect="1" noChangeArrowheads="1"/>
          </p:cNvPicPr>
          <p:nvPr/>
        </p:nvPicPr>
        <p:blipFill>
          <a:blip r:embed="rId3" cstate="print"/>
          <a:srcRect/>
          <a:stretch>
            <a:fillRect/>
          </a:stretch>
        </p:blipFill>
        <p:spPr bwMode="auto">
          <a:xfrm rot="-6316496">
            <a:off x="8617744" y="1223169"/>
            <a:ext cx="449262" cy="457200"/>
          </a:xfrm>
          <a:prstGeom prst="rect">
            <a:avLst/>
          </a:prstGeom>
          <a:noFill/>
          <a:ln w="9525">
            <a:noFill/>
            <a:miter lim="800000"/>
            <a:headEnd/>
            <a:tailEnd/>
          </a:ln>
        </p:spPr>
      </p:pic>
      <p:pic>
        <p:nvPicPr>
          <p:cNvPr id="19484" name="Picture 29" descr="wpe5"/>
          <p:cNvPicPr>
            <a:picLocks noChangeAspect="1" noChangeArrowheads="1"/>
          </p:cNvPicPr>
          <p:nvPr/>
        </p:nvPicPr>
        <p:blipFill>
          <a:blip r:embed="rId3" cstate="print"/>
          <a:srcRect/>
          <a:stretch>
            <a:fillRect/>
          </a:stretch>
        </p:blipFill>
        <p:spPr bwMode="auto">
          <a:xfrm rot="-6316496">
            <a:off x="8651081" y="5177632"/>
            <a:ext cx="449263" cy="457200"/>
          </a:xfrm>
          <a:prstGeom prst="rect">
            <a:avLst/>
          </a:prstGeom>
          <a:noFill/>
          <a:ln w="9525">
            <a:noFill/>
            <a:miter lim="800000"/>
            <a:headEnd/>
            <a:tailEnd/>
          </a:ln>
        </p:spPr>
      </p:pic>
      <p:pic>
        <p:nvPicPr>
          <p:cNvPr id="19485" name="Picture 30" descr="wpe5"/>
          <p:cNvPicPr>
            <a:picLocks noChangeAspect="1" noChangeArrowheads="1"/>
          </p:cNvPicPr>
          <p:nvPr/>
        </p:nvPicPr>
        <p:blipFill>
          <a:blip r:embed="rId3" cstate="print"/>
          <a:srcRect/>
          <a:stretch>
            <a:fillRect/>
          </a:stretch>
        </p:blipFill>
        <p:spPr bwMode="auto">
          <a:xfrm rot="-6316496">
            <a:off x="8617743" y="4568032"/>
            <a:ext cx="449263" cy="457200"/>
          </a:xfrm>
          <a:prstGeom prst="rect">
            <a:avLst/>
          </a:prstGeom>
          <a:noFill/>
          <a:ln w="9525">
            <a:noFill/>
            <a:miter lim="800000"/>
            <a:headEnd/>
            <a:tailEnd/>
          </a:ln>
        </p:spPr>
      </p:pic>
      <p:pic>
        <p:nvPicPr>
          <p:cNvPr id="19486" name="Picture 31" descr="wpe5"/>
          <p:cNvPicPr>
            <a:picLocks noChangeAspect="1" noChangeArrowheads="1"/>
          </p:cNvPicPr>
          <p:nvPr/>
        </p:nvPicPr>
        <p:blipFill>
          <a:blip r:embed="rId3" cstate="print"/>
          <a:srcRect/>
          <a:stretch>
            <a:fillRect/>
          </a:stretch>
        </p:blipFill>
        <p:spPr bwMode="auto">
          <a:xfrm rot="-6316496">
            <a:off x="8617743" y="3882232"/>
            <a:ext cx="449263" cy="457200"/>
          </a:xfrm>
          <a:prstGeom prst="rect">
            <a:avLst/>
          </a:prstGeom>
          <a:noFill/>
          <a:ln w="9525">
            <a:noFill/>
            <a:miter lim="800000"/>
            <a:headEnd/>
            <a:tailEnd/>
          </a:ln>
        </p:spPr>
      </p:pic>
      <p:pic>
        <p:nvPicPr>
          <p:cNvPr id="19487" name="Picture 32" descr="wpe5"/>
          <p:cNvPicPr>
            <a:picLocks noChangeAspect="1" noChangeArrowheads="1"/>
          </p:cNvPicPr>
          <p:nvPr/>
        </p:nvPicPr>
        <p:blipFill>
          <a:blip r:embed="rId3" cstate="print"/>
          <a:srcRect/>
          <a:stretch>
            <a:fillRect/>
          </a:stretch>
        </p:blipFill>
        <p:spPr bwMode="auto">
          <a:xfrm rot="-6316496">
            <a:off x="8617744" y="1908969"/>
            <a:ext cx="449262" cy="457200"/>
          </a:xfrm>
          <a:prstGeom prst="rect">
            <a:avLst/>
          </a:prstGeom>
          <a:noFill/>
          <a:ln w="9525">
            <a:noFill/>
            <a:miter lim="800000"/>
            <a:headEnd/>
            <a:tailEnd/>
          </a:ln>
        </p:spPr>
      </p:pic>
      <p:pic>
        <p:nvPicPr>
          <p:cNvPr id="19488" name="Picture 33" descr="wpe5"/>
          <p:cNvPicPr>
            <a:picLocks noChangeAspect="1" noChangeArrowheads="1"/>
          </p:cNvPicPr>
          <p:nvPr/>
        </p:nvPicPr>
        <p:blipFill>
          <a:blip r:embed="rId3" cstate="print"/>
          <a:srcRect/>
          <a:stretch>
            <a:fillRect/>
          </a:stretch>
        </p:blipFill>
        <p:spPr bwMode="auto">
          <a:xfrm rot="-6316496">
            <a:off x="8617743" y="2586832"/>
            <a:ext cx="449263" cy="457200"/>
          </a:xfrm>
          <a:prstGeom prst="rect">
            <a:avLst/>
          </a:prstGeom>
          <a:noFill/>
          <a:ln w="9525">
            <a:noFill/>
            <a:miter lim="800000"/>
            <a:headEnd/>
            <a:tailEnd/>
          </a:ln>
        </p:spPr>
      </p:pic>
      <p:pic>
        <p:nvPicPr>
          <p:cNvPr id="19489" name="Picture 34" descr="wpe5"/>
          <p:cNvPicPr>
            <a:picLocks noChangeAspect="1" noChangeArrowheads="1"/>
          </p:cNvPicPr>
          <p:nvPr/>
        </p:nvPicPr>
        <p:blipFill>
          <a:blip r:embed="rId3" cstate="print"/>
          <a:srcRect/>
          <a:stretch>
            <a:fillRect/>
          </a:stretch>
        </p:blipFill>
        <p:spPr bwMode="auto">
          <a:xfrm rot="-6316496">
            <a:off x="8617743" y="3196432"/>
            <a:ext cx="449263" cy="457200"/>
          </a:xfrm>
          <a:prstGeom prst="rect">
            <a:avLst/>
          </a:prstGeom>
          <a:noFill/>
          <a:ln w="9525">
            <a:noFill/>
            <a:miter lim="800000"/>
            <a:headEnd/>
            <a:tailEnd/>
          </a:ln>
        </p:spPr>
      </p:pic>
      <p:pic>
        <p:nvPicPr>
          <p:cNvPr id="19490" name="Picture 35" descr="wpe5"/>
          <p:cNvPicPr>
            <a:picLocks noChangeAspect="1" noChangeArrowheads="1"/>
          </p:cNvPicPr>
          <p:nvPr/>
        </p:nvPicPr>
        <p:blipFill>
          <a:blip r:embed="rId2" cstate="print"/>
          <a:srcRect/>
          <a:stretch>
            <a:fillRect/>
          </a:stretch>
        </p:blipFill>
        <p:spPr bwMode="auto">
          <a:xfrm>
            <a:off x="8618538" y="5715000"/>
            <a:ext cx="525462" cy="533400"/>
          </a:xfrm>
          <a:prstGeom prst="rect">
            <a:avLst/>
          </a:prstGeom>
          <a:noFill/>
          <a:ln w="9525">
            <a:noFill/>
            <a:miter lim="800000"/>
            <a:headEnd/>
            <a:tailEnd/>
          </a:ln>
        </p:spPr>
      </p:pic>
      <p:pic>
        <p:nvPicPr>
          <p:cNvPr id="19491" name="Picture 36" descr="wpe5"/>
          <p:cNvPicPr>
            <a:picLocks noChangeAspect="1" noChangeArrowheads="1"/>
          </p:cNvPicPr>
          <p:nvPr/>
        </p:nvPicPr>
        <p:blipFill>
          <a:blip r:embed="rId3" cstate="print"/>
          <a:srcRect/>
          <a:stretch>
            <a:fillRect/>
          </a:stretch>
        </p:blipFill>
        <p:spPr bwMode="auto">
          <a:xfrm>
            <a:off x="8689975" y="533400"/>
            <a:ext cx="449263" cy="457200"/>
          </a:xfrm>
          <a:prstGeom prst="rect">
            <a:avLst/>
          </a:prstGeom>
          <a:noFill/>
          <a:ln w="9525">
            <a:noFill/>
            <a:miter lim="800000"/>
            <a:headEnd/>
            <a:tailEnd/>
          </a:ln>
        </p:spPr>
      </p:pic>
      <p:pic>
        <p:nvPicPr>
          <p:cNvPr id="19492" name="Picture 37" descr="wpe5"/>
          <p:cNvPicPr>
            <a:picLocks noChangeAspect="1" noChangeArrowheads="1"/>
          </p:cNvPicPr>
          <p:nvPr/>
        </p:nvPicPr>
        <p:blipFill>
          <a:blip r:embed="rId2" cstate="print"/>
          <a:srcRect/>
          <a:stretch>
            <a:fillRect/>
          </a:stretch>
        </p:blipFill>
        <p:spPr bwMode="auto">
          <a:xfrm>
            <a:off x="8618538" y="6281738"/>
            <a:ext cx="525462" cy="533400"/>
          </a:xfrm>
          <a:prstGeom prst="rect">
            <a:avLst/>
          </a:prstGeom>
          <a:noFill/>
          <a:ln w="9525">
            <a:noFill/>
            <a:miter lim="800000"/>
            <a:headEnd/>
            <a:tailEnd/>
          </a:ln>
        </p:spPr>
      </p:pic>
      <p:pic>
        <p:nvPicPr>
          <p:cNvPr id="19493" name="Picture 38" descr="wpe5"/>
          <p:cNvPicPr>
            <a:picLocks noChangeAspect="1" noChangeArrowheads="1"/>
          </p:cNvPicPr>
          <p:nvPr/>
        </p:nvPicPr>
        <p:blipFill>
          <a:blip r:embed="rId2" cstate="print"/>
          <a:srcRect/>
          <a:stretch>
            <a:fillRect/>
          </a:stretch>
        </p:blipFill>
        <p:spPr bwMode="auto">
          <a:xfrm>
            <a:off x="7627938" y="6281738"/>
            <a:ext cx="525462" cy="533400"/>
          </a:xfrm>
          <a:prstGeom prst="rect">
            <a:avLst/>
          </a:prstGeom>
          <a:noFill/>
          <a:ln w="9525">
            <a:noFill/>
            <a:miter lim="800000"/>
            <a:headEnd/>
            <a:tailEnd/>
          </a:ln>
        </p:spPr>
      </p:pic>
      <p:pic>
        <p:nvPicPr>
          <p:cNvPr id="19494" name="Picture 39" descr="wpe5"/>
          <p:cNvPicPr>
            <a:picLocks noChangeAspect="1" noChangeArrowheads="1"/>
          </p:cNvPicPr>
          <p:nvPr/>
        </p:nvPicPr>
        <p:blipFill>
          <a:blip r:embed="rId2" cstate="print"/>
          <a:srcRect/>
          <a:stretch>
            <a:fillRect/>
          </a:stretch>
        </p:blipFill>
        <p:spPr bwMode="auto">
          <a:xfrm>
            <a:off x="6637338" y="6281738"/>
            <a:ext cx="525462" cy="533400"/>
          </a:xfrm>
          <a:prstGeom prst="rect">
            <a:avLst/>
          </a:prstGeom>
          <a:noFill/>
          <a:ln w="9525">
            <a:noFill/>
            <a:miter lim="800000"/>
            <a:headEnd/>
            <a:tailEnd/>
          </a:ln>
        </p:spPr>
      </p:pic>
      <p:pic>
        <p:nvPicPr>
          <p:cNvPr id="19495" name="Picture 40" descr="wpe5"/>
          <p:cNvPicPr>
            <a:picLocks noChangeAspect="1" noChangeArrowheads="1"/>
          </p:cNvPicPr>
          <p:nvPr/>
        </p:nvPicPr>
        <p:blipFill>
          <a:blip r:embed="rId2" cstate="print"/>
          <a:srcRect/>
          <a:stretch>
            <a:fillRect/>
          </a:stretch>
        </p:blipFill>
        <p:spPr bwMode="auto">
          <a:xfrm>
            <a:off x="5722938" y="6281738"/>
            <a:ext cx="525462" cy="533400"/>
          </a:xfrm>
          <a:prstGeom prst="rect">
            <a:avLst/>
          </a:prstGeom>
          <a:noFill/>
          <a:ln w="9525">
            <a:noFill/>
            <a:miter lim="800000"/>
            <a:headEnd/>
            <a:tailEnd/>
          </a:ln>
        </p:spPr>
      </p:pic>
      <p:pic>
        <p:nvPicPr>
          <p:cNvPr id="19496" name="Picture 41" descr="wpe5"/>
          <p:cNvPicPr>
            <a:picLocks noChangeAspect="1" noChangeArrowheads="1"/>
          </p:cNvPicPr>
          <p:nvPr/>
        </p:nvPicPr>
        <p:blipFill>
          <a:blip r:embed="rId2" cstate="print"/>
          <a:srcRect/>
          <a:stretch>
            <a:fillRect/>
          </a:stretch>
        </p:blipFill>
        <p:spPr bwMode="auto">
          <a:xfrm>
            <a:off x="7715250" y="0"/>
            <a:ext cx="525463" cy="533400"/>
          </a:xfrm>
          <a:prstGeom prst="rect">
            <a:avLst/>
          </a:prstGeom>
          <a:noFill/>
          <a:ln w="9525">
            <a:noFill/>
            <a:miter lim="800000"/>
            <a:headEnd/>
            <a:tailEnd/>
          </a:ln>
        </p:spPr>
      </p:pic>
      <p:pic>
        <p:nvPicPr>
          <p:cNvPr id="19497" name="Picture 42" descr="wpe5"/>
          <p:cNvPicPr>
            <a:picLocks noChangeAspect="1" noChangeArrowheads="1"/>
          </p:cNvPicPr>
          <p:nvPr/>
        </p:nvPicPr>
        <p:blipFill>
          <a:blip r:embed="rId2" cstate="print"/>
          <a:srcRect/>
          <a:stretch>
            <a:fillRect/>
          </a:stretch>
        </p:blipFill>
        <p:spPr bwMode="auto">
          <a:xfrm>
            <a:off x="6724650" y="0"/>
            <a:ext cx="525463" cy="533400"/>
          </a:xfrm>
          <a:prstGeom prst="rect">
            <a:avLst/>
          </a:prstGeom>
          <a:noFill/>
          <a:ln w="9525">
            <a:noFill/>
            <a:miter lim="800000"/>
            <a:headEnd/>
            <a:tailEnd/>
          </a:ln>
        </p:spPr>
      </p:pic>
      <p:pic>
        <p:nvPicPr>
          <p:cNvPr id="19498" name="Picture 43" descr="wpe5"/>
          <p:cNvPicPr>
            <a:picLocks noChangeAspect="1" noChangeArrowheads="1"/>
          </p:cNvPicPr>
          <p:nvPr/>
        </p:nvPicPr>
        <p:blipFill>
          <a:blip r:embed="rId3" cstate="print"/>
          <a:srcRect/>
          <a:stretch>
            <a:fillRect/>
          </a:stretch>
        </p:blipFill>
        <p:spPr bwMode="auto">
          <a:xfrm>
            <a:off x="6000750" y="0"/>
            <a:ext cx="449263"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867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8675">
                                            <p:txEl>
                                              <p:pRg st="0" end="0"/>
                                            </p:txEl>
                                          </p:spTgt>
                                        </p:tgtEl>
                                      </p:cBhvr>
                                    </p:animEffect>
                                  </p:childTnLst>
                                </p:cTn>
                              </p:par>
                            </p:childTnLst>
                          </p:cTn>
                        </p:par>
                        <p:par>
                          <p:cTn id="11" fill="hold">
                            <p:stCondLst>
                              <p:cond delay="8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5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8675">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28675">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28675">
                                            <p:txEl>
                                              <p:pRg st="1" end="1"/>
                                            </p:txEl>
                                          </p:spTgt>
                                        </p:tgtEl>
                                      </p:cBhvr>
                                    </p:animEffect>
                                  </p:childTnLst>
                                </p:cTn>
                              </p:par>
                            </p:childTnLst>
                          </p:cTn>
                        </p:par>
                        <p:par>
                          <p:cTn id="18" fill="hold">
                            <p:stCondLst>
                              <p:cond delay="7550"/>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28675">
                                            <p:txEl>
                                              <p:pRg st="3" end="3"/>
                                            </p:txEl>
                                          </p:spTgt>
                                        </p:tgtEl>
                                        <p:attrNameLst>
                                          <p:attrName>style.visibility</p:attrName>
                                        </p:attrNameLst>
                                      </p:cBhvr>
                                      <p:to>
                                        <p:strVal val="visible"/>
                                      </p:to>
                                    </p:set>
                                    <p:anim calcmode="lin" valueType="num">
                                      <p:cBhvr>
                                        <p:cTn id="21" dur="5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8675">
                                            <p:txEl>
                                              <p:pRg st="3" end="3"/>
                                            </p:txEl>
                                          </p:spTgt>
                                        </p:tgtEl>
                                        <p:attrNameLst>
                                          <p:attrName>ppt_h</p:attrName>
                                        </p:attrNameLst>
                                      </p:cBhvr>
                                      <p:tavLst>
                                        <p:tav tm="0">
                                          <p:val>
                                            <p:fltVal val="0"/>
                                          </p:val>
                                        </p:tav>
                                        <p:tav tm="100000">
                                          <p:val>
                                            <p:strVal val="#ppt_h"/>
                                          </p:val>
                                        </p:tav>
                                      </p:tavLst>
                                    </p:anim>
                                    <p:anim calcmode="lin" valueType="num">
                                      <p:cBhvr>
                                        <p:cTn id="23" dur="500" fill="hold"/>
                                        <p:tgtEl>
                                          <p:spTgt spid="28675">
                                            <p:txEl>
                                              <p:pRg st="3" end="3"/>
                                            </p:txEl>
                                          </p:spTgt>
                                        </p:tgtEl>
                                        <p:attrNameLst>
                                          <p:attrName>style.rotation</p:attrName>
                                        </p:attrNameLst>
                                      </p:cBhvr>
                                      <p:tavLst>
                                        <p:tav tm="0">
                                          <p:val>
                                            <p:fltVal val="360"/>
                                          </p:val>
                                        </p:tav>
                                        <p:tav tm="100000">
                                          <p:val>
                                            <p:fltVal val="0"/>
                                          </p:val>
                                        </p:tav>
                                      </p:tavLst>
                                    </p:anim>
                                    <p:animEffect transition="in" filter="fade">
                                      <p:cBhvr>
                                        <p:cTn id="24"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WordArt 4"/>
          <p:cNvSpPr>
            <a:spLocks noChangeArrowheads="1" noChangeShapeType="1" noTextEdit="1"/>
          </p:cNvSpPr>
          <p:nvPr/>
        </p:nvSpPr>
        <p:spPr bwMode="auto">
          <a:xfrm>
            <a:off x="304800" y="990600"/>
            <a:ext cx="8610600" cy="4495800"/>
          </a:xfrm>
          <a:prstGeom prst="rect">
            <a:avLst/>
          </a:prstGeom>
        </p:spPr>
        <p:txBody>
          <a:bodyPr wrap="none" fromWordArt="1">
            <a:prstTxWarp prst="textPlain">
              <a:avLst>
                <a:gd name="adj" fmla="val 50000"/>
              </a:avLst>
            </a:prstTxWarp>
          </a:bodyPr>
          <a:lstStyle/>
          <a:p>
            <a:pPr algn="ctr"/>
            <a:r>
              <a:rPr lang="vi-VN" sz="5400" kern="10">
                <a:ln w="19050">
                  <a:solidFill>
                    <a:srgbClr val="0000FF"/>
                  </a:solidFill>
                  <a:round/>
                  <a:headEnd/>
                  <a:tailEnd/>
                </a:ln>
                <a:solidFill>
                  <a:srgbClr val="FFFF00"/>
                </a:solidFill>
                <a:effectLst>
                  <a:outerShdw dist="35921" dir="2700000" algn="ctr" rotWithShape="0">
                    <a:srgbClr val="990000"/>
                  </a:outerShdw>
                </a:effectLst>
                <a:latin typeface="Arial"/>
                <a:cs typeface="Arial"/>
              </a:rPr>
              <a:t>Chúc các em</a:t>
            </a:r>
          </a:p>
          <a:p>
            <a:pPr algn="ctr"/>
            <a:r>
              <a:rPr lang="vi-VN" sz="5400" kern="10">
                <a:ln w="19050">
                  <a:solidFill>
                    <a:srgbClr val="0000FF"/>
                  </a:solidFill>
                  <a:round/>
                  <a:headEnd/>
                  <a:tailEnd/>
                </a:ln>
                <a:solidFill>
                  <a:srgbClr val="FFFF00"/>
                </a:solidFill>
                <a:effectLst>
                  <a:outerShdw dist="35921" dir="2700000" algn="ctr" rotWithShape="0">
                    <a:srgbClr val="990000"/>
                  </a:outerShdw>
                </a:effectLst>
                <a:latin typeface="Arial"/>
                <a:cs typeface="Arial"/>
              </a:rPr>
              <a:t> mỗi ngày đến trường </a:t>
            </a:r>
          </a:p>
          <a:p>
            <a:pPr algn="ctr"/>
            <a:r>
              <a:rPr lang="vi-VN" sz="5400" kern="10">
                <a:ln w="19050">
                  <a:solidFill>
                    <a:srgbClr val="0000FF"/>
                  </a:solidFill>
                  <a:round/>
                  <a:headEnd/>
                  <a:tailEnd/>
                </a:ln>
                <a:solidFill>
                  <a:srgbClr val="FFFF00"/>
                </a:solidFill>
                <a:effectLst>
                  <a:outerShdw dist="35921" dir="2700000" algn="ctr" rotWithShape="0">
                    <a:srgbClr val="990000"/>
                  </a:outerShdw>
                </a:effectLst>
                <a:latin typeface="Arial"/>
                <a:cs typeface="Arial"/>
              </a:rPr>
              <a:t>là một ngày vui.</a:t>
            </a:r>
            <a:endParaRPr lang="en-US" sz="5400" kern="10">
              <a:ln w="19050">
                <a:solidFill>
                  <a:srgbClr val="0000FF"/>
                </a:solidFill>
                <a:round/>
                <a:headEnd/>
                <a:tailEnd/>
              </a:ln>
              <a:solidFill>
                <a:srgbClr val="FFFF00"/>
              </a:solidFill>
              <a:effectLst>
                <a:outerShdw dist="35921" dir="2700000" algn="ctr" rotWithShape="0">
                  <a:srgbClr val="990000"/>
                </a:outerShdw>
              </a:effectLst>
              <a:latin typeface="Arial"/>
              <a:cs typeface="Arial"/>
            </a:endParaRPr>
          </a:p>
        </p:txBody>
      </p:sp>
      <p:pic>
        <p:nvPicPr>
          <p:cNvPr id="20483" name="Picture 7" descr="POINSET2"/>
          <p:cNvPicPr>
            <a:picLocks noChangeAspect="1" noChangeArrowheads="1"/>
          </p:cNvPicPr>
          <p:nvPr/>
        </p:nvPicPr>
        <p:blipFill>
          <a:blip r:embed="rId2" cstate="print"/>
          <a:srcRect/>
          <a:stretch>
            <a:fillRect/>
          </a:stretch>
        </p:blipFill>
        <p:spPr bwMode="auto">
          <a:xfrm rot="-5400000">
            <a:off x="-4762" y="4195762"/>
            <a:ext cx="2667000" cy="2657475"/>
          </a:xfrm>
          <a:prstGeom prst="rect">
            <a:avLst/>
          </a:prstGeom>
          <a:noFill/>
          <a:ln w="9525">
            <a:noFill/>
            <a:miter lim="800000"/>
            <a:headEnd/>
            <a:tailEnd/>
          </a:ln>
        </p:spPr>
      </p:pic>
      <p:pic>
        <p:nvPicPr>
          <p:cNvPr id="20484" name="Picture 8" descr="POINSET2"/>
          <p:cNvPicPr>
            <a:picLocks noChangeAspect="1" noChangeArrowheads="1"/>
          </p:cNvPicPr>
          <p:nvPr/>
        </p:nvPicPr>
        <p:blipFill>
          <a:blip r:embed="rId2" cstate="print"/>
          <a:srcRect/>
          <a:stretch>
            <a:fillRect/>
          </a:stretch>
        </p:blipFill>
        <p:spPr bwMode="auto">
          <a:xfrm rot="10800000">
            <a:off x="6553200" y="4276725"/>
            <a:ext cx="2590800" cy="2581275"/>
          </a:xfrm>
          <a:prstGeom prst="rect">
            <a:avLst/>
          </a:prstGeom>
          <a:noFill/>
          <a:ln w="9525">
            <a:noFill/>
            <a:miter lim="800000"/>
            <a:headEnd/>
            <a:tailEnd/>
          </a:ln>
        </p:spPr>
      </p:pic>
      <p:pic>
        <p:nvPicPr>
          <p:cNvPr id="20485" name="Picture 9" descr="POINSET2"/>
          <p:cNvPicPr>
            <a:picLocks noChangeAspect="1" noChangeArrowheads="1"/>
          </p:cNvPicPr>
          <p:nvPr/>
        </p:nvPicPr>
        <p:blipFill>
          <a:blip r:embed="rId2" cstate="print"/>
          <a:srcRect/>
          <a:stretch>
            <a:fillRect/>
          </a:stretch>
        </p:blipFill>
        <p:spPr bwMode="auto">
          <a:xfrm>
            <a:off x="-4763" y="4763"/>
            <a:ext cx="1681163" cy="1674812"/>
          </a:xfrm>
          <a:prstGeom prst="rect">
            <a:avLst/>
          </a:prstGeom>
          <a:noFill/>
          <a:ln w="9525">
            <a:noFill/>
            <a:miter lim="800000"/>
            <a:headEnd/>
            <a:tailEnd/>
          </a:ln>
        </p:spPr>
      </p:pic>
      <p:pic>
        <p:nvPicPr>
          <p:cNvPr id="20486" name="Picture 10" descr="POINSET2"/>
          <p:cNvPicPr>
            <a:picLocks noChangeAspect="1" noChangeArrowheads="1"/>
          </p:cNvPicPr>
          <p:nvPr/>
        </p:nvPicPr>
        <p:blipFill>
          <a:blip r:embed="rId2" cstate="print"/>
          <a:srcRect/>
          <a:stretch>
            <a:fillRect/>
          </a:stretch>
        </p:blipFill>
        <p:spPr bwMode="auto">
          <a:xfrm rot="5611677">
            <a:off x="7246938" y="3175"/>
            <a:ext cx="1900238" cy="189388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Count="indefinite" fill="hold" grpId="0" nodeType="clickEffect">
                                  <p:stCondLst>
                                    <p:cond delay="100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0" fill="hold"/>
                                        <p:tgtEl>
                                          <p:spTgt spid="30724"/>
                                        </p:tgtEl>
                                        <p:attrNameLst>
                                          <p:attrName>ppt_x</p:attrName>
                                        </p:attrNameLst>
                                      </p:cBhvr>
                                      <p:tavLst>
                                        <p:tav tm="0">
                                          <p:val>
                                            <p:strVal val="#ppt_x"/>
                                          </p:val>
                                        </p:tav>
                                        <p:tav tm="100000">
                                          <p:val>
                                            <p:strVal val="#ppt_x"/>
                                          </p:val>
                                        </p:tav>
                                      </p:tavLst>
                                    </p:anim>
                                    <p:anim calcmode="lin" valueType="num">
                                      <p:cBhvr additive="base">
                                        <p:cTn id="8" dur="50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vi-VN" sz="2400" dirty="0">
                <a:latin typeface="Times New Roman" pitchFamily="18" charset="0"/>
                <a:cs typeface="Times New Roman" pitchFamily="18" charset="0"/>
              </a:rPr>
              <a:t>MỤC TIÊU:</a:t>
            </a:r>
          </a:p>
          <a:p>
            <a:pPr marL="0" indent="0">
              <a:buNone/>
            </a:pPr>
            <a:r>
              <a:rPr lang="vi-VN" sz="2400" dirty="0">
                <a:latin typeface="Times New Roman" pitchFamily="18" charset="0"/>
                <a:cs typeface="Times New Roman" pitchFamily="18" charset="0"/>
              </a:rPr>
              <a:t> -  HS nêu được vị thế của học sinh lớp 5 so với các lớp trước.</a:t>
            </a:r>
          </a:p>
          <a:p>
            <a:pPr marL="0" indent="0">
              <a:buNone/>
            </a:pPr>
            <a:r>
              <a:rPr lang="vi-VN" sz="2400" dirty="0">
                <a:latin typeface="Times New Roman" pitchFamily="18" charset="0"/>
                <a:cs typeface="Times New Roman" pitchFamily="18" charset="0"/>
              </a:rPr>
              <a:t> - HS có kĩ nă</a:t>
            </a:r>
            <a:r>
              <a:rPr lang="en-US" sz="2400" dirty="0" err="1">
                <a:latin typeface="Times New Roman" pitchFamily="18" charset="0"/>
                <a:cs typeface="Times New Roman" pitchFamily="18" charset="0"/>
              </a:rPr>
              <a:t>ng</a:t>
            </a:r>
            <a:r>
              <a:rPr lang="vi-VN" sz="2400" dirty="0">
                <a:latin typeface="Times New Roman" pitchFamily="18" charset="0"/>
                <a:cs typeface="Times New Roman" pitchFamily="18" charset="0"/>
              </a:rPr>
              <a:t> tự nhận thức và kĩ nă</a:t>
            </a:r>
            <a:r>
              <a:rPr lang="en-US" sz="2400" dirty="0" err="1">
                <a:latin typeface="Times New Roman" pitchFamily="18" charset="0"/>
                <a:cs typeface="Times New Roman" pitchFamily="18" charset="0"/>
              </a:rPr>
              <a:t>ng</a:t>
            </a:r>
            <a:r>
              <a:rPr lang="vi-VN" sz="2400" dirty="0">
                <a:latin typeface="Times New Roman" pitchFamily="18" charset="0"/>
                <a:cs typeface="Times New Roman" pitchFamily="18" charset="0"/>
              </a:rPr>
              <a:t> xác định </a:t>
            </a:r>
            <a:r>
              <a:rPr lang="en-US" sz="2400" dirty="0" err="1">
                <a:latin typeface="Times New Roman" pitchFamily="18" charset="0"/>
                <a:cs typeface="Times New Roman" pitchFamily="18" charset="0"/>
              </a:rPr>
              <a:t>giá</a:t>
            </a:r>
            <a:r>
              <a:rPr lang="vi-VN" sz="2400" dirty="0">
                <a:latin typeface="Times New Roman" pitchFamily="18" charset="0"/>
                <a:cs typeface="Times New Roman" pitchFamily="18" charset="0"/>
              </a:rPr>
              <a:t> trị, kĩ nă</a:t>
            </a:r>
            <a:r>
              <a:rPr lang="en-US" sz="2400" dirty="0" err="1">
                <a:latin typeface="Times New Roman" pitchFamily="18" charset="0"/>
                <a:cs typeface="Times New Roman" pitchFamily="18" charset="0"/>
              </a:rPr>
              <a:t>ng</a:t>
            </a:r>
            <a:r>
              <a:rPr lang="vi-VN" sz="2400" dirty="0">
                <a:latin typeface="Times New Roman" pitchFamily="18" charset="0"/>
                <a:cs typeface="Times New Roman" pitchFamily="18" charset="0"/>
              </a:rPr>
              <a:t> ra </a:t>
            </a:r>
            <a:r>
              <a:rPr lang="en-US" sz="2400" u="sng" dirty="0" err="1">
                <a:latin typeface="Times New Roman" pitchFamily="18" charset="0"/>
                <a:cs typeface="Times New Roman" pitchFamily="18" charset="0"/>
              </a:rPr>
              <a:t>qu</a:t>
            </a:r>
            <a:r>
              <a:rPr lang="vi-VN" sz="2400" u="sng" dirty="0">
                <a:latin typeface="Times New Roman" pitchFamily="18" charset="0"/>
                <a:cs typeface="Times New Roman" pitchFamily="18" charset="0"/>
              </a:rPr>
              <a:t>yết định.</a:t>
            </a:r>
          </a:p>
          <a:p>
            <a:pPr marL="0" indent="0">
              <a:buNone/>
            </a:pPr>
            <a:r>
              <a:rPr lang="vi-VN" sz="2400" u="sng" dirty="0">
                <a:latin typeface="Times New Roman" pitchFamily="18" charset="0"/>
                <a:cs typeface="Times New Roman" pitchFamily="18" charset="0"/>
              </a:rPr>
              <a:t> - HS vui và tự hào khi là học sinh lớp 5. Có ý thức học tập, rèn luyện để xứ</a:t>
            </a:r>
            <a:r>
              <a:rPr lang="en-US" sz="2400" dirty="0" err="1">
                <a:latin typeface="Times New Roman" pitchFamily="18" charset="0"/>
                <a:cs typeface="Times New Roman" pitchFamily="18" charset="0"/>
              </a:rPr>
              <a:t>ng</a:t>
            </a:r>
            <a:r>
              <a:rPr lang="vi-VN" sz="2400" u="sng" dirty="0">
                <a:latin typeface="Times New Roman" pitchFamily="18" charset="0"/>
                <a:cs typeface="Times New Roman" pitchFamily="18" charset="0"/>
              </a:rPr>
              <a:t> đá</a:t>
            </a:r>
            <a:r>
              <a:rPr lang="en-US" sz="2400" dirty="0" err="1">
                <a:latin typeface="Times New Roman" pitchFamily="18" charset="0"/>
                <a:cs typeface="Times New Roman" pitchFamily="18" charset="0"/>
              </a:rPr>
              <a:t>ng</a:t>
            </a:r>
            <a:r>
              <a:rPr lang="vi-VN" sz="2400" dirty="0">
                <a:latin typeface="Times New Roman" pitchFamily="18" charset="0"/>
                <a:cs typeface="Times New Roman" pitchFamily="18" charset="0"/>
              </a:rPr>
              <a:t> là HS lớp 5.</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5600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7" descr="POINSET2"/>
          <p:cNvPicPr>
            <a:picLocks noChangeAspect="1" noChangeArrowheads="1"/>
          </p:cNvPicPr>
          <p:nvPr/>
        </p:nvPicPr>
        <p:blipFill>
          <a:blip r:embed="rId2" cstate="print"/>
          <a:srcRect/>
          <a:stretch>
            <a:fillRect/>
          </a:stretch>
        </p:blipFill>
        <p:spPr bwMode="auto">
          <a:xfrm rot="-5400000">
            <a:off x="-4762" y="4195762"/>
            <a:ext cx="2667000" cy="2657475"/>
          </a:xfrm>
          <a:prstGeom prst="rect">
            <a:avLst/>
          </a:prstGeom>
          <a:noFill/>
          <a:ln w="9525">
            <a:noFill/>
            <a:miter lim="800000"/>
            <a:headEnd/>
            <a:tailEnd/>
          </a:ln>
        </p:spPr>
      </p:pic>
      <p:pic>
        <p:nvPicPr>
          <p:cNvPr id="4099" name="Picture 8" descr="POINSET2"/>
          <p:cNvPicPr>
            <a:picLocks noChangeAspect="1" noChangeArrowheads="1"/>
          </p:cNvPicPr>
          <p:nvPr/>
        </p:nvPicPr>
        <p:blipFill>
          <a:blip r:embed="rId2" cstate="print"/>
          <a:srcRect/>
          <a:stretch>
            <a:fillRect/>
          </a:stretch>
        </p:blipFill>
        <p:spPr bwMode="auto">
          <a:xfrm rot="10800000">
            <a:off x="6553200" y="4276725"/>
            <a:ext cx="2590800" cy="2581275"/>
          </a:xfrm>
          <a:prstGeom prst="rect">
            <a:avLst/>
          </a:prstGeom>
          <a:noFill/>
          <a:ln w="9525">
            <a:noFill/>
            <a:miter lim="800000"/>
            <a:headEnd/>
            <a:tailEnd/>
          </a:ln>
        </p:spPr>
      </p:pic>
      <p:pic>
        <p:nvPicPr>
          <p:cNvPr id="4100" name="Picture 9" descr="POINSET2"/>
          <p:cNvPicPr>
            <a:picLocks noChangeAspect="1" noChangeArrowheads="1"/>
          </p:cNvPicPr>
          <p:nvPr/>
        </p:nvPicPr>
        <p:blipFill>
          <a:blip r:embed="rId2" cstate="print"/>
          <a:srcRect/>
          <a:stretch>
            <a:fillRect/>
          </a:stretch>
        </p:blipFill>
        <p:spPr bwMode="auto">
          <a:xfrm>
            <a:off x="-4763" y="4763"/>
            <a:ext cx="1681163" cy="1674812"/>
          </a:xfrm>
          <a:prstGeom prst="rect">
            <a:avLst/>
          </a:prstGeom>
          <a:noFill/>
          <a:ln w="9525">
            <a:noFill/>
            <a:miter lim="800000"/>
            <a:headEnd/>
            <a:tailEnd/>
          </a:ln>
        </p:spPr>
      </p:pic>
      <p:pic>
        <p:nvPicPr>
          <p:cNvPr id="4101" name="Picture 10" descr="POINSET2"/>
          <p:cNvPicPr>
            <a:picLocks noChangeAspect="1" noChangeArrowheads="1"/>
          </p:cNvPicPr>
          <p:nvPr/>
        </p:nvPicPr>
        <p:blipFill>
          <a:blip r:embed="rId2" cstate="print"/>
          <a:srcRect/>
          <a:stretch>
            <a:fillRect/>
          </a:stretch>
        </p:blipFill>
        <p:spPr bwMode="auto">
          <a:xfrm rot="5611677">
            <a:off x="7246938" y="3175"/>
            <a:ext cx="1900238" cy="1893887"/>
          </a:xfrm>
          <a:prstGeom prst="rect">
            <a:avLst/>
          </a:prstGeom>
          <a:noFill/>
          <a:ln w="9525">
            <a:noFill/>
            <a:miter lim="800000"/>
            <a:headEnd/>
            <a:tailEnd/>
          </a:ln>
        </p:spPr>
      </p:pic>
      <p:sp>
        <p:nvSpPr>
          <p:cNvPr id="4102" name="Text Box 11"/>
          <p:cNvSpPr txBox="1">
            <a:spLocks noChangeArrowheads="1"/>
          </p:cNvSpPr>
          <p:nvPr/>
        </p:nvSpPr>
        <p:spPr bwMode="auto">
          <a:xfrm>
            <a:off x="2438400" y="544513"/>
            <a:ext cx="4460875" cy="830262"/>
          </a:xfrm>
          <a:prstGeom prst="rect">
            <a:avLst/>
          </a:prstGeom>
          <a:noFill/>
          <a:ln w="9525">
            <a:noFill/>
            <a:miter lim="800000"/>
            <a:headEnd/>
            <a:tailEnd/>
          </a:ln>
        </p:spPr>
        <p:txBody>
          <a:bodyPr wrap="none">
            <a:spAutoFit/>
          </a:bodyPr>
          <a:lstStyle/>
          <a:p>
            <a:r>
              <a:rPr lang="en-US" sz="4800" b="1"/>
              <a:t>HOẠT ĐỘNG 1</a:t>
            </a:r>
          </a:p>
        </p:txBody>
      </p:sp>
      <p:sp>
        <p:nvSpPr>
          <p:cNvPr id="14" name="Rectangle 13"/>
          <p:cNvSpPr/>
          <p:nvPr/>
        </p:nvSpPr>
        <p:spPr>
          <a:xfrm>
            <a:off x="762000" y="1905000"/>
            <a:ext cx="7924799" cy="2308324"/>
          </a:xfrm>
          <a:prstGeom prst="rect">
            <a:avLst/>
          </a:prstGeom>
          <a:noFill/>
        </p:spPr>
        <p:txBody>
          <a:bodyPr>
            <a:spAutoFit/>
          </a:bodyPr>
          <a:lstStyle/>
          <a:p>
            <a:pPr algn="ctr">
              <a:defRPr/>
            </a:pP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Tìm</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hiểu</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p>
          <a:p>
            <a:pPr algn="ctr">
              <a:defRPr/>
            </a:pP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nội</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dung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tranh</a:t>
            </a:r>
            <a:endPar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hinh bai 1410001"/>
          <p:cNvPicPr>
            <a:picLocks noChangeAspect="1" noChangeArrowheads="1"/>
          </p:cNvPicPr>
          <p:nvPr/>
        </p:nvPicPr>
        <p:blipFill>
          <a:blip r:embed="rId2" cstate="print"/>
          <a:srcRect/>
          <a:stretch>
            <a:fillRect/>
          </a:stretch>
        </p:blipFill>
        <p:spPr bwMode="auto">
          <a:xfrm>
            <a:off x="457200" y="381000"/>
            <a:ext cx="8153400" cy="5943600"/>
          </a:xfrm>
          <a:prstGeom prst="rect">
            <a:avLst/>
          </a:prstGeom>
          <a:noFill/>
          <a:ln w="9525">
            <a:noFill/>
            <a:miter lim="800000"/>
            <a:headEnd/>
            <a:tailEnd/>
          </a:ln>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hinh bai 1410002"/>
          <p:cNvPicPr>
            <a:picLocks noChangeAspect="1" noChangeArrowheads="1"/>
          </p:cNvPicPr>
          <p:nvPr/>
        </p:nvPicPr>
        <p:blipFill>
          <a:blip r:embed="rId2" cstate="print">
            <a:lum contrast="30000"/>
          </a:blip>
          <a:srcRect/>
          <a:stretch>
            <a:fillRect/>
          </a:stretch>
        </p:blipFill>
        <p:spPr bwMode="auto">
          <a:xfrm>
            <a:off x="533400" y="2667000"/>
            <a:ext cx="3581400" cy="3505200"/>
          </a:xfrm>
          <a:prstGeom prst="rect">
            <a:avLst/>
          </a:prstGeom>
          <a:noFill/>
          <a:ln w="9525">
            <a:noFill/>
            <a:miter lim="800000"/>
            <a:headEnd/>
            <a:tailEnd/>
          </a:ln>
        </p:spPr>
      </p:pic>
      <p:pic>
        <p:nvPicPr>
          <p:cNvPr id="6147" name="Picture 3" descr="hinh bai 1410003"/>
          <p:cNvPicPr>
            <a:picLocks noChangeAspect="1" noChangeArrowheads="1"/>
          </p:cNvPicPr>
          <p:nvPr/>
        </p:nvPicPr>
        <p:blipFill>
          <a:blip r:embed="rId3" cstate="print">
            <a:lum contrast="42000"/>
          </a:blip>
          <a:srcRect/>
          <a:stretch>
            <a:fillRect/>
          </a:stretch>
        </p:blipFill>
        <p:spPr bwMode="auto">
          <a:xfrm>
            <a:off x="4051300" y="2667000"/>
            <a:ext cx="4787900" cy="3429000"/>
          </a:xfrm>
          <a:prstGeom prst="rect">
            <a:avLst/>
          </a:prstGeom>
          <a:noFill/>
          <a:ln w="9525">
            <a:noFill/>
            <a:miter lim="800000"/>
            <a:headEnd/>
            <a:tailEnd/>
          </a:ln>
        </p:spPr>
      </p:pic>
      <p:sp>
        <p:nvSpPr>
          <p:cNvPr id="6148" name="Text Box 4"/>
          <p:cNvSpPr txBox="1">
            <a:spLocks noChangeArrowheads="1"/>
          </p:cNvSpPr>
          <p:nvPr/>
        </p:nvSpPr>
        <p:spPr bwMode="auto">
          <a:xfrm>
            <a:off x="685800" y="304800"/>
            <a:ext cx="7620000" cy="923925"/>
          </a:xfrm>
          <a:prstGeom prst="rect">
            <a:avLst/>
          </a:prstGeom>
          <a:noFill/>
          <a:ln w="9525">
            <a:noFill/>
            <a:miter lim="800000"/>
            <a:headEnd/>
            <a:tailEnd/>
          </a:ln>
        </p:spPr>
        <p:txBody>
          <a:bodyPr>
            <a:spAutoFit/>
          </a:bodyPr>
          <a:lstStyle/>
          <a:p>
            <a:pPr>
              <a:spcBef>
                <a:spcPct val="50000"/>
              </a:spcBef>
            </a:pPr>
            <a:r>
              <a:rPr lang="en-US" sz="4000">
                <a:latin typeface="VNI-Times" pitchFamily="2" charset="0"/>
              </a:rPr>
              <a:t>          </a:t>
            </a:r>
            <a:r>
              <a:rPr lang="en-US" sz="5400">
                <a:latin typeface="VNI-Times" pitchFamily="2" charset="0"/>
              </a:rPr>
              <a:t>Em laø hoïc sinh lôùp 5</a:t>
            </a:r>
          </a:p>
        </p:txBody>
      </p:sp>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p:txBody>
          <a:bodyPr/>
          <a:lstStyle/>
          <a:p>
            <a:pPr eaLnBrk="1" hangingPunct="1">
              <a:buFontTx/>
              <a:buNone/>
            </a:pPr>
            <a:endParaRPr lang="en-US"/>
          </a:p>
        </p:txBody>
      </p:sp>
      <p:pic>
        <p:nvPicPr>
          <p:cNvPr id="18436" name="Picture 4" descr="hinh bai 1410001"/>
          <p:cNvPicPr>
            <a:picLocks noChangeAspect="1" noChangeArrowheads="1"/>
          </p:cNvPicPr>
          <p:nvPr/>
        </p:nvPicPr>
        <p:blipFill>
          <a:blip r:embed="rId2" cstate="print"/>
          <a:srcRect/>
          <a:stretch>
            <a:fillRect/>
          </a:stretch>
        </p:blipFill>
        <p:spPr bwMode="auto">
          <a:xfrm>
            <a:off x="533400" y="1600200"/>
            <a:ext cx="3886200" cy="3962400"/>
          </a:xfrm>
          <a:prstGeom prst="rect">
            <a:avLst/>
          </a:prstGeom>
          <a:noFill/>
          <a:ln w="9525">
            <a:noFill/>
            <a:miter lim="800000"/>
            <a:headEnd/>
            <a:tailEnd/>
          </a:ln>
        </p:spPr>
      </p:pic>
      <p:pic>
        <p:nvPicPr>
          <p:cNvPr id="18437" name="Picture 5" descr="hinh bai 1410002"/>
          <p:cNvPicPr>
            <a:picLocks noChangeAspect="1" noChangeArrowheads="1"/>
          </p:cNvPicPr>
          <p:nvPr/>
        </p:nvPicPr>
        <p:blipFill>
          <a:blip r:embed="rId3" cstate="print"/>
          <a:srcRect/>
          <a:stretch>
            <a:fillRect/>
          </a:stretch>
        </p:blipFill>
        <p:spPr bwMode="auto">
          <a:xfrm>
            <a:off x="4495800" y="1600200"/>
            <a:ext cx="4191000" cy="3886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nodePh="1">
                                  <p:stCondLst>
                                    <p:cond delay="0"/>
                                  </p:stCondLst>
                                  <p:endCondLst>
                                    <p:cond evt="begin" delay="0">
                                      <p:tn val="5"/>
                                    </p:cond>
                                  </p:end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15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18434">
                                            <p:txEl>
                                              <p:pRg st="0" end="0"/>
                                            </p:txEl>
                                          </p:spTgt>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wedge">
                                      <p:cBhvr>
                                        <p:cTn id="13" dur="2000"/>
                                        <p:tgtEl>
                                          <p:spTgt spid="18436"/>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8437"/>
                                        </p:tgtEl>
                                        <p:attrNameLst>
                                          <p:attrName>style.visibility</p:attrName>
                                        </p:attrNameLst>
                                      </p:cBhvr>
                                      <p:to>
                                        <p:strVal val="visible"/>
                                      </p:to>
                                    </p:set>
                                    <p:animEffect transition="in" filter="wedge">
                                      <p:cBhvr>
                                        <p:cTn id="18"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8153400" cy="3124200"/>
          </a:xfrm>
        </p:spPr>
        <p:txBody>
          <a:bodyPr>
            <a:normAutofit/>
          </a:bodyPr>
          <a:lstStyle/>
          <a:p>
            <a:pPr algn="l"/>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+HS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5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so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HS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ta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HS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5?</a:t>
            </a:r>
          </a:p>
        </p:txBody>
      </p:sp>
      <p:sp>
        <p:nvSpPr>
          <p:cNvPr id="3" name="Subtitle 2"/>
          <p:cNvSpPr>
            <a:spLocks noGrp="1"/>
          </p:cNvSpPr>
          <p:nvPr>
            <p:ph type="subTitle" idx="1"/>
          </p:nvPr>
        </p:nvSpPr>
        <p:spPr>
          <a:xfrm>
            <a:off x="1371600" y="5105400"/>
            <a:ext cx="6477000" cy="533400"/>
          </a:xfrm>
        </p:spPr>
        <p:txBody>
          <a:bodyPr>
            <a:normAutofit/>
          </a:bodyPr>
          <a:lstStyle/>
          <a:p>
            <a:endParaRPr lang="en-US" sz="2400" dirty="0"/>
          </a:p>
        </p:txBody>
      </p:sp>
    </p:spTree>
    <p:extLst>
      <p:ext uri="{BB962C8B-B14F-4D97-AF65-F5344CB8AC3E}">
        <p14:creationId xmlns:p14="http://schemas.microsoft.com/office/powerpoint/2010/main" val="21299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vi-VN" b="1" dirty="0">
                <a:latin typeface="Times New Roman" pitchFamily="18" charset="0"/>
                <a:cs typeface="Times New Roman" pitchFamily="18" charset="0"/>
              </a:rPr>
              <a:t>Học sinh lớp 5  lớp đàn anh trong trường phải cố gắng học tập cho các em lớp dưới noi theo.</a:t>
            </a:r>
            <a:endParaRPr lang="vi-VN"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328649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833</Words>
  <Application>Microsoft Office PowerPoint</Application>
  <PresentationFormat>On-screen Show (4:3)</PresentationFormat>
  <Paragraphs>69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.VnTime</vt:lpstr>
      <vt:lpstr>Arial</vt:lpstr>
      <vt:lpstr>Calibri</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+Tranh vẽ gì? +Em nghĩ gì khi xem các tranh, ảnh trên? +HS lớp 5 có gì khác so với HS các khối lớp khác? +Chúng ta cần làm gì để xứng đáng là HS lớp 5?</vt:lpstr>
      <vt:lpstr>PowerPoint Presentation</vt:lpstr>
      <vt:lpstr>         Ghi nhớ:  Naêm nay em ñaõ leân lôùp 5, lôùp lôùn nhaát tröôøng. Em raát vui vaø töï haøo. Em seõ coá gaéng chaêm ngoan, hoïc gioûi ñeå xöùng ñaùng laø hoïc sinh lôùp 5. </vt:lpstr>
      <vt:lpstr>PowerPoint Presentation</vt:lpstr>
      <vt:lpstr>PowerPoint Presentation</vt:lpstr>
      <vt:lpstr>PowerPoint Presentation</vt:lpstr>
      <vt:lpstr>PowerPoint Presentation</vt:lpstr>
      <vt:lpstr>PowerPoint Presentation</vt:lpstr>
      <vt:lpstr>Troø chôi “MC vaø hoïc sinh lôùp 5” </vt:lpstr>
      <vt:lpstr>PowerPoint Presentation</vt:lpstr>
      <vt:lpstr>PowerPoint Presentation</vt:lpstr>
      <vt:lpstr>Laäp keá hoaïch phaán ñaáu trong naêm hoïc naøy: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NguyenHan Computer</cp:lastModifiedBy>
  <cp:revision>16</cp:revision>
  <dcterms:created xsi:type="dcterms:W3CDTF">2020-09-07T16:36:56Z</dcterms:created>
  <dcterms:modified xsi:type="dcterms:W3CDTF">2021-09-14T14:39:04Z</dcterms:modified>
</cp:coreProperties>
</file>